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Aldhabi" panose="01000000000000000000" pitchFamily="2" charset="-78"/>
      <p:regular r:id="rId9"/>
    </p:embeddedFont>
    <p:embeddedFont>
      <p:font typeface="Georgia" panose="02040502050405020303" pitchFamily="18" charset="0"/>
      <p:regular r:id="rId10"/>
      <p:bold r:id="rId11"/>
      <p:italic r:id="rId12"/>
      <p:boldItalic r:id="rId13"/>
    </p:embeddedFont>
    <p:embeddedFont>
      <p:font typeface="Lato" panose="020F0502020204030203" pitchFamily="34" charset="0"/>
      <p:regular r:id="rId14"/>
      <p:bold r:id="rId15"/>
      <p:italic r:id="rId16"/>
      <p:boldItalic r:id="rId17"/>
    </p:embeddedFont>
    <p:embeddedFont>
      <p:font typeface="Montserrat" panose="00000500000000000000" pitchFamily="2" charset="0"/>
      <p:regular r:id="rId18"/>
      <p:bold r:id="rId19"/>
      <p:italic r:id="rId20"/>
      <p:boldItalic r:id="rId21"/>
    </p:embeddedFont>
    <p:embeddedFont>
      <p:font typeface="Tisa Offc Serif Pro" panose="02010504030101020102" pitchFamily="2" charset="0"/>
      <p:regular r:id="rId22"/>
    </p:embeddedFont>
    <p:embeddedFont>
      <p:font typeface="Trade Gothic Next Cond Hv" panose="020B0906040303020004" pitchFamily="34" charset="0"/>
      <p:bold r:id="rId23"/>
      <p:boldItalic r:id="rId24"/>
    </p:embeddedFont>
    <p:embeddedFont>
      <p:font typeface="Trade Gothic Next Light" panose="020B0403040303020004" pitchFamily="34" charset="0"/>
      <p:regular r:id="rId25"/>
      <p:italic r:id="rId26"/>
    </p:embeddedFont>
    <p:embeddedFont>
      <p:font typeface="Tunga" panose="020B0502040204020203" pitchFamily="34" charset="0"/>
      <p:regular r:id="rId27"/>
      <p:bold r:id="rId28"/>
    </p:embeddedFont>
    <p:embeddedFont>
      <p:font typeface="Urdu Typesetting" panose="03020402040406030203" pitchFamily="66" charset="-78"/>
      <p:regular r:id="rId29"/>
    </p:embeddedFont>
    <p:embeddedFont>
      <p:font typeface="Vani" panose="02040502050405020303" pitchFamily="18"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28b1788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28b1788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28b17881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28b17881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28b17881d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28b17881d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028b17881d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028b17881d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28b17881d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028b17881d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1"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 name="Google Shape;11;p2"/>
          <p:cNvGrpSpPr/>
          <p:nvPr/>
        </p:nvGrpSpPr>
        <p:grpSpPr>
          <a:xfrm>
            <a:off x="0" y="491"/>
            <a:ext cx="5153704"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1"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1" y="1"/>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25" name="Google Shape;125;p11"/>
          <p:cNvSpPr txBox="1">
            <a:spLocks noGrp="1"/>
          </p:cNvSpPr>
          <p:nvPr>
            <p:ph type="title" hasCustomPrompt="1"/>
          </p:nvPr>
        </p:nvSpPr>
        <p:spPr>
          <a:xfrm>
            <a:off x="823851" y="1284675"/>
            <a:ext cx="4775999" cy="1300800"/>
          </a:xfrm>
          <a:prstGeom prst="rect">
            <a:avLst/>
          </a:prstGeom>
        </p:spPr>
        <p:txBody>
          <a:bodyPr spcFirstLastPara="1" wrap="square" lIns="91425" tIns="91425" rIns="91425" bIns="91425" anchor="t" anchorCtr="0">
            <a:norm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1" y="2643125"/>
            <a:ext cx="4775999" cy="1218900"/>
          </a:xfrm>
          <a:prstGeom prst="rect">
            <a:avLst/>
          </a:prstGeom>
        </p:spPr>
        <p:txBody>
          <a:bodyPr spcFirstLastPara="1" wrap="square" lIns="91425" tIns="91425" rIns="91425" bIns="91425" anchor="t" anchorCtr="0">
            <a:normAutofit/>
          </a:bodyPr>
          <a:lstStyle>
            <a:lvl1pPr marL="457216" lvl="0" indent="-311161" rtl="0">
              <a:spcBef>
                <a:spcPts val="0"/>
              </a:spcBef>
              <a:spcAft>
                <a:spcPts val="0"/>
              </a:spcAft>
              <a:buSzPts val="1300"/>
              <a:buChar char="●"/>
              <a:defRPr/>
            </a:lvl1pPr>
            <a:lvl2pPr marL="914431" lvl="1" indent="-298460" rtl="0">
              <a:spcBef>
                <a:spcPts val="0"/>
              </a:spcBef>
              <a:spcAft>
                <a:spcPts val="0"/>
              </a:spcAft>
              <a:buSzPts val="1100"/>
              <a:buChar char="○"/>
              <a:defRPr/>
            </a:lvl2pPr>
            <a:lvl3pPr marL="1371647" lvl="2" indent="-298460" rtl="0">
              <a:spcBef>
                <a:spcPts val="0"/>
              </a:spcBef>
              <a:spcAft>
                <a:spcPts val="0"/>
              </a:spcAft>
              <a:buSzPts val="1100"/>
              <a:buChar char="■"/>
              <a:defRPr/>
            </a:lvl3pPr>
            <a:lvl4pPr marL="1828863" lvl="3" indent="-298460" rtl="0">
              <a:spcBef>
                <a:spcPts val="0"/>
              </a:spcBef>
              <a:spcAft>
                <a:spcPts val="0"/>
              </a:spcAft>
              <a:buSzPts val="1100"/>
              <a:buChar char="●"/>
              <a:defRPr/>
            </a:lvl4pPr>
            <a:lvl5pPr marL="2286079" lvl="4" indent="-298460" rtl="0">
              <a:spcBef>
                <a:spcPts val="0"/>
              </a:spcBef>
              <a:spcAft>
                <a:spcPts val="0"/>
              </a:spcAft>
              <a:buSzPts val="1100"/>
              <a:buChar char="○"/>
              <a:defRPr/>
            </a:lvl5pPr>
            <a:lvl6pPr marL="2743294" lvl="5" indent="-298460" rtl="0">
              <a:spcBef>
                <a:spcPts val="0"/>
              </a:spcBef>
              <a:spcAft>
                <a:spcPts val="0"/>
              </a:spcAft>
              <a:buSzPts val="1100"/>
              <a:buChar char="■"/>
              <a:defRPr/>
            </a:lvl6pPr>
            <a:lvl7pPr marL="3200510" lvl="6" indent="-298460" rtl="0">
              <a:spcBef>
                <a:spcPts val="0"/>
              </a:spcBef>
              <a:spcAft>
                <a:spcPts val="0"/>
              </a:spcAft>
              <a:buSzPts val="1100"/>
              <a:buChar char="●"/>
              <a:defRPr/>
            </a:lvl7pPr>
            <a:lvl8pPr marL="3657726" lvl="7" indent="-298460" rtl="0">
              <a:spcBef>
                <a:spcPts val="0"/>
              </a:spcBef>
              <a:spcAft>
                <a:spcPts val="0"/>
              </a:spcAft>
              <a:buSzPts val="1100"/>
              <a:buChar char="○"/>
              <a:defRPr/>
            </a:lvl8pPr>
            <a:lvl9pPr marL="4114941" lvl="8" indent="-298460" rtl="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1"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1"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1" y="1"/>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9" name="Google Shape;39;p3"/>
          <p:cNvSpPr txBox="1">
            <a:spLocks noGrp="1"/>
          </p:cNvSpPr>
          <p:nvPr>
            <p:ph type="title"/>
          </p:nvPr>
        </p:nvSpPr>
        <p:spPr>
          <a:xfrm>
            <a:off x="823850" y="2053000"/>
            <a:ext cx="4587001" cy="1148700"/>
          </a:xfrm>
          <a:prstGeom prst="rect">
            <a:avLst/>
          </a:prstGeom>
        </p:spPr>
        <p:txBody>
          <a:bodyPr spcFirstLastPara="1" wrap="square" lIns="91425" tIns="91425" rIns="91425" bIns="91425" anchor="ctr"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1"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1" y="381002"/>
            <a:ext cx="1037849"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5" name="Google Shape;45;p4"/>
          <p:cNvSpPr txBox="1">
            <a:spLocks noGrp="1"/>
          </p:cNvSpPr>
          <p:nvPr>
            <p:ph type="title"/>
          </p:nvPr>
        </p:nvSpPr>
        <p:spPr>
          <a:xfrm>
            <a:off x="1297501" y="393750"/>
            <a:ext cx="7038900" cy="914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1" y="1567550"/>
            <a:ext cx="7038900" cy="2911200"/>
          </a:xfrm>
          <a:prstGeom prst="rect">
            <a:avLst/>
          </a:prstGeom>
        </p:spPr>
        <p:txBody>
          <a:bodyPr spcFirstLastPara="1" wrap="square" lIns="91425" tIns="91425" rIns="91425" bIns="91425" anchor="t" anchorCtr="0">
            <a:normAutofit/>
          </a:bodyPr>
          <a:lstStyle>
            <a:lvl1pPr marL="457216" lvl="0" indent="-311161" rtl="0">
              <a:spcBef>
                <a:spcPts val="0"/>
              </a:spcBef>
              <a:spcAft>
                <a:spcPts val="0"/>
              </a:spcAft>
              <a:buSzPts val="1300"/>
              <a:buChar char="●"/>
              <a:defRPr/>
            </a:lvl1pPr>
            <a:lvl2pPr marL="914431" lvl="1" indent="-298460" rtl="0">
              <a:spcBef>
                <a:spcPts val="0"/>
              </a:spcBef>
              <a:spcAft>
                <a:spcPts val="0"/>
              </a:spcAft>
              <a:buSzPts val="1100"/>
              <a:buChar char="○"/>
              <a:defRPr/>
            </a:lvl2pPr>
            <a:lvl3pPr marL="1371647" lvl="2" indent="-298460" rtl="0">
              <a:spcBef>
                <a:spcPts val="0"/>
              </a:spcBef>
              <a:spcAft>
                <a:spcPts val="0"/>
              </a:spcAft>
              <a:buSzPts val="1100"/>
              <a:buChar char="■"/>
              <a:defRPr/>
            </a:lvl3pPr>
            <a:lvl4pPr marL="1828863" lvl="3" indent="-298460" rtl="0">
              <a:spcBef>
                <a:spcPts val="0"/>
              </a:spcBef>
              <a:spcAft>
                <a:spcPts val="0"/>
              </a:spcAft>
              <a:buSzPts val="1100"/>
              <a:buChar char="●"/>
              <a:defRPr/>
            </a:lvl4pPr>
            <a:lvl5pPr marL="2286079" lvl="4" indent="-298460" rtl="0">
              <a:spcBef>
                <a:spcPts val="0"/>
              </a:spcBef>
              <a:spcAft>
                <a:spcPts val="0"/>
              </a:spcAft>
              <a:buSzPts val="1100"/>
              <a:buChar char="○"/>
              <a:defRPr/>
            </a:lvl5pPr>
            <a:lvl6pPr marL="2743294" lvl="5" indent="-298460" rtl="0">
              <a:spcBef>
                <a:spcPts val="0"/>
              </a:spcBef>
              <a:spcAft>
                <a:spcPts val="0"/>
              </a:spcAft>
              <a:buSzPts val="1100"/>
              <a:buChar char="■"/>
              <a:defRPr/>
            </a:lvl6pPr>
            <a:lvl7pPr marL="3200510" lvl="6" indent="-298460" rtl="0">
              <a:spcBef>
                <a:spcPts val="0"/>
              </a:spcBef>
              <a:spcAft>
                <a:spcPts val="0"/>
              </a:spcAft>
              <a:buSzPts val="1100"/>
              <a:buChar char="●"/>
              <a:defRPr/>
            </a:lvl7pPr>
            <a:lvl8pPr marL="3657726" lvl="7" indent="-298460" rtl="0">
              <a:spcBef>
                <a:spcPts val="0"/>
              </a:spcBef>
              <a:spcAft>
                <a:spcPts val="0"/>
              </a:spcAft>
              <a:buSzPts val="1100"/>
              <a:buChar char="○"/>
              <a:defRPr/>
            </a:lvl8pPr>
            <a:lvl9pPr marL="4114941" lvl="8" indent="-298460" rtl="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1"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1" y="381002"/>
            <a:ext cx="1037849"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52" name="Google Shape;52;p5"/>
          <p:cNvSpPr txBox="1">
            <a:spLocks noGrp="1"/>
          </p:cNvSpPr>
          <p:nvPr>
            <p:ph type="title"/>
          </p:nvPr>
        </p:nvSpPr>
        <p:spPr>
          <a:xfrm>
            <a:off x="1297501" y="393750"/>
            <a:ext cx="7038900" cy="914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499" y="1567550"/>
            <a:ext cx="3403201" cy="2911200"/>
          </a:xfrm>
          <a:prstGeom prst="rect">
            <a:avLst/>
          </a:prstGeom>
        </p:spPr>
        <p:txBody>
          <a:bodyPr spcFirstLastPara="1" wrap="square" lIns="91425" tIns="91425" rIns="91425" bIns="91425" anchor="t" anchorCtr="0">
            <a:normAutofit/>
          </a:bodyPr>
          <a:lstStyle>
            <a:lvl1pPr marL="457216" lvl="0" indent="-311161" rtl="0">
              <a:spcBef>
                <a:spcPts val="0"/>
              </a:spcBef>
              <a:spcAft>
                <a:spcPts val="0"/>
              </a:spcAft>
              <a:buSzPts val="1300"/>
              <a:buChar char="●"/>
              <a:defRPr/>
            </a:lvl1pPr>
            <a:lvl2pPr marL="914431" lvl="1" indent="-298460" rtl="0">
              <a:spcBef>
                <a:spcPts val="0"/>
              </a:spcBef>
              <a:spcAft>
                <a:spcPts val="0"/>
              </a:spcAft>
              <a:buSzPts val="1100"/>
              <a:buChar char="○"/>
              <a:defRPr/>
            </a:lvl2pPr>
            <a:lvl3pPr marL="1371647" lvl="2" indent="-298460" rtl="0">
              <a:spcBef>
                <a:spcPts val="0"/>
              </a:spcBef>
              <a:spcAft>
                <a:spcPts val="0"/>
              </a:spcAft>
              <a:buSzPts val="1100"/>
              <a:buChar char="■"/>
              <a:defRPr/>
            </a:lvl3pPr>
            <a:lvl4pPr marL="1828863" lvl="3" indent="-298460" rtl="0">
              <a:spcBef>
                <a:spcPts val="0"/>
              </a:spcBef>
              <a:spcAft>
                <a:spcPts val="0"/>
              </a:spcAft>
              <a:buSzPts val="1100"/>
              <a:buChar char="●"/>
              <a:defRPr/>
            </a:lvl4pPr>
            <a:lvl5pPr marL="2286079" lvl="4" indent="-298460" rtl="0">
              <a:spcBef>
                <a:spcPts val="0"/>
              </a:spcBef>
              <a:spcAft>
                <a:spcPts val="0"/>
              </a:spcAft>
              <a:buSzPts val="1100"/>
              <a:buChar char="○"/>
              <a:defRPr/>
            </a:lvl5pPr>
            <a:lvl6pPr marL="2743294" lvl="5" indent="-298460" rtl="0">
              <a:spcBef>
                <a:spcPts val="0"/>
              </a:spcBef>
              <a:spcAft>
                <a:spcPts val="0"/>
              </a:spcAft>
              <a:buSzPts val="1100"/>
              <a:buChar char="■"/>
              <a:defRPr/>
            </a:lvl6pPr>
            <a:lvl7pPr marL="3200510" lvl="6" indent="-298460" rtl="0">
              <a:spcBef>
                <a:spcPts val="0"/>
              </a:spcBef>
              <a:spcAft>
                <a:spcPts val="0"/>
              </a:spcAft>
              <a:buSzPts val="1100"/>
              <a:buChar char="●"/>
              <a:defRPr/>
            </a:lvl7pPr>
            <a:lvl8pPr marL="3657726" lvl="7" indent="-298460" rtl="0">
              <a:spcBef>
                <a:spcPts val="0"/>
              </a:spcBef>
              <a:spcAft>
                <a:spcPts val="0"/>
              </a:spcAft>
              <a:buSzPts val="1100"/>
              <a:buChar char="○"/>
              <a:defRPr/>
            </a:lvl8pPr>
            <a:lvl9pPr marL="4114941" lvl="8" indent="-298460" rtl="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1" cy="2911200"/>
          </a:xfrm>
          <a:prstGeom prst="rect">
            <a:avLst/>
          </a:prstGeom>
        </p:spPr>
        <p:txBody>
          <a:bodyPr spcFirstLastPara="1" wrap="square" lIns="91425" tIns="91425" rIns="91425" bIns="91425" anchor="t" anchorCtr="0">
            <a:normAutofit/>
          </a:bodyPr>
          <a:lstStyle>
            <a:lvl1pPr marL="457216" lvl="0" indent="-311161" rtl="0">
              <a:spcBef>
                <a:spcPts val="0"/>
              </a:spcBef>
              <a:spcAft>
                <a:spcPts val="0"/>
              </a:spcAft>
              <a:buSzPts val="1300"/>
              <a:buChar char="●"/>
              <a:defRPr/>
            </a:lvl1pPr>
            <a:lvl2pPr marL="914431" lvl="1" indent="-298460" rtl="0">
              <a:spcBef>
                <a:spcPts val="0"/>
              </a:spcBef>
              <a:spcAft>
                <a:spcPts val="0"/>
              </a:spcAft>
              <a:buSzPts val="1100"/>
              <a:buChar char="○"/>
              <a:defRPr/>
            </a:lvl2pPr>
            <a:lvl3pPr marL="1371647" lvl="2" indent="-298460" rtl="0">
              <a:spcBef>
                <a:spcPts val="0"/>
              </a:spcBef>
              <a:spcAft>
                <a:spcPts val="0"/>
              </a:spcAft>
              <a:buSzPts val="1100"/>
              <a:buChar char="■"/>
              <a:defRPr/>
            </a:lvl3pPr>
            <a:lvl4pPr marL="1828863" lvl="3" indent="-298460" rtl="0">
              <a:spcBef>
                <a:spcPts val="0"/>
              </a:spcBef>
              <a:spcAft>
                <a:spcPts val="0"/>
              </a:spcAft>
              <a:buSzPts val="1100"/>
              <a:buChar char="●"/>
              <a:defRPr/>
            </a:lvl4pPr>
            <a:lvl5pPr marL="2286079" lvl="4" indent="-298460" rtl="0">
              <a:spcBef>
                <a:spcPts val="0"/>
              </a:spcBef>
              <a:spcAft>
                <a:spcPts val="0"/>
              </a:spcAft>
              <a:buSzPts val="1100"/>
              <a:buChar char="○"/>
              <a:defRPr/>
            </a:lvl5pPr>
            <a:lvl6pPr marL="2743294" lvl="5" indent="-298460" rtl="0">
              <a:spcBef>
                <a:spcPts val="0"/>
              </a:spcBef>
              <a:spcAft>
                <a:spcPts val="0"/>
              </a:spcAft>
              <a:buSzPts val="1100"/>
              <a:buChar char="■"/>
              <a:defRPr/>
            </a:lvl6pPr>
            <a:lvl7pPr marL="3200510" lvl="6" indent="-298460" rtl="0">
              <a:spcBef>
                <a:spcPts val="0"/>
              </a:spcBef>
              <a:spcAft>
                <a:spcPts val="0"/>
              </a:spcAft>
              <a:buSzPts val="1100"/>
              <a:buChar char="●"/>
              <a:defRPr/>
            </a:lvl7pPr>
            <a:lvl8pPr marL="3657726" lvl="7" indent="-298460" rtl="0">
              <a:spcBef>
                <a:spcPts val="0"/>
              </a:spcBef>
              <a:spcAft>
                <a:spcPts val="0"/>
              </a:spcAft>
              <a:buSzPts val="1100"/>
              <a:buChar char="○"/>
              <a:defRPr/>
            </a:lvl8pPr>
            <a:lvl9pPr marL="4114941" lvl="8" indent="-298460" rtl="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1"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1" y="381002"/>
            <a:ext cx="1037849"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60" name="Google Shape;60;p6"/>
          <p:cNvSpPr txBox="1">
            <a:spLocks noGrp="1"/>
          </p:cNvSpPr>
          <p:nvPr>
            <p:ph type="title"/>
          </p:nvPr>
        </p:nvSpPr>
        <p:spPr>
          <a:xfrm>
            <a:off x="1297501" y="393750"/>
            <a:ext cx="7038900" cy="914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1"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1" y="381002"/>
            <a:ext cx="1037849"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66" name="Google Shape;66;p7"/>
          <p:cNvSpPr txBox="1">
            <a:spLocks noGrp="1"/>
          </p:cNvSpPr>
          <p:nvPr>
            <p:ph type="title"/>
          </p:nvPr>
        </p:nvSpPr>
        <p:spPr>
          <a:xfrm>
            <a:off x="1297502" y="393750"/>
            <a:ext cx="3798900" cy="1493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2" y="1972550"/>
            <a:ext cx="3798900" cy="2415900"/>
          </a:xfrm>
          <a:prstGeom prst="rect">
            <a:avLst/>
          </a:prstGeom>
        </p:spPr>
        <p:txBody>
          <a:bodyPr spcFirstLastPara="1" wrap="square" lIns="91425" tIns="91425" rIns="91425" bIns="91425" anchor="t" anchorCtr="0">
            <a:normAutofit/>
          </a:bodyPr>
          <a:lstStyle>
            <a:lvl1pPr marL="457216" lvl="0" indent="-311161" rtl="0">
              <a:spcBef>
                <a:spcPts val="0"/>
              </a:spcBef>
              <a:spcAft>
                <a:spcPts val="0"/>
              </a:spcAft>
              <a:buSzPts val="1300"/>
              <a:buChar char="●"/>
              <a:defRPr/>
            </a:lvl1pPr>
            <a:lvl2pPr marL="914431" lvl="1" indent="-298460" rtl="0">
              <a:spcBef>
                <a:spcPts val="0"/>
              </a:spcBef>
              <a:spcAft>
                <a:spcPts val="0"/>
              </a:spcAft>
              <a:buSzPts val="1100"/>
              <a:buChar char="○"/>
              <a:defRPr/>
            </a:lvl2pPr>
            <a:lvl3pPr marL="1371647" lvl="2" indent="-298460" rtl="0">
              <a:spcBef>
                <a:spcPts val="0"/>
              </a:spcBef>
              <a:spcAft>
                <a:spcPts val="0"/>
              </a:spcAft>
              <a:buSzPts val="1100"/>
              <a:buChar char="■"/>
              <a:defRPr/>
            </a:lvl3pPr>
            <a:lvl4pPr marL="1828863" lvl="3" indent="-298460" rtl="0">
              <a:spcBef>
                <a:spcPts val="0"/>
              </a:spcBef>
              <a:spcAft>
                <a:spcPts val="0"/>
              </a:spcAft>
              <a:buSzPts val="1100"/>
              <a:buChar char="●"/>
              <a:defRPr/>
            </a:lvl4pPr>
            <a:lvl5pPr marL="2286079" lvl="4" indent="-298460" rtl="0">
              <a:spcBef>
                <a:spcPts val="0"/>
              </a:spcBef>
              <a:spcAft>
                <a:spcPts val="0"/>
              </a:spcAft>
              <a:buSzPts val="1100"/>
              <a:buChar char="○"/>
              <a:defRPr/>
            </a:lvl5pPr>
            <a:lvl6pPr marL="2743294" lvl="5" indent="-298460" rtl="0">
              <a:spcBef>
                <a:spcPts val="0"/>
              </a:spcBef>
              <a:spcAft>
                <a:spcPts val="0"/>
              </a:spcAft>
              <a:buSzPts val="1100"/>
              <a:buChar char="■"/>
              <a:defRPr/>
            </a:lvl6pPr>
            <a:lvl7pPr marL="3200510" lvl="6" indent="-298460" rtl="0">
              <a:spcBef>
                <a:spcPts val="0"/>
              </a:spcBef>
              <a:spcAft>
                <a:spcPts val="0"/>
              </a:spcAft>
              <a:buSzPts val="1100"/>
              <a:buChar char="●"/>
              <a:defRPr/>
            </a:lvl7pPr>
            <a:lvl8pPr marL="3657726" lvl="7" indent="-298460" rtl="0">
              <a:spcBef>
                <a:spcPts val="0"/>
              </a:spcBef>
              <a:spcAft>
                <a:spcPts val="0"/>
              </a:spcAft>
              <a:buSzPts val="1100"/>
              <a:buChar char="○"/>
              <a:defRPr/>
            </a:lvl8pPr>
            <a:lvl9pPr marL="4114941" lvl="8" indent="-298460" rtl="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1"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1"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89" name="Google Shape;89;p8"/>
          <p:cNvSpPr txBox="1">
            <a:spLocks noGrp="1"/>
          </p:cNvSpPr>
          <p:nvPr>
            <p:ph type="title"/>
          </p:nvPr>
        </p:nvSpPr>
        <p:spPr>
          <a:xfrm>
            <a:off x="823850" y="866775"/>
            <a:ext cx="4587001" cy="3521100"/>
          </a:xfrm>
          <a:prstGeom prst="rect">
            <a:avLst/>
          </a:prstGeom>
        </p:spPr>
        <p:txBody>
          <a:bodyPr spcFirstLastPara="1" wrap="square" lIns="91425" tIns="91425" rIns="91425" bIns="91425" anchor="ctr"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1"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1" y="381002"/>
            <a:ext cx="1037849"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95" name="Google Shape;95;p9"/>
          <p:cNvSpPr txBox="1">
            <a:spLocks noGrp="1"/>
          </p:cNvSpPr>
          <p:nvPr>
            <p:ph type="title"/>
          </p:nvPr>
        </p:nvSpPr>
        <p:spPr>
          <a:xfrm>
            <a:off x="1297501" y="1658325"/>
            <a:ext cx="3036300" cy="17517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1" y="3538000"/>
            <a:ext cx="3036300" cy="506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1" y="1696600"/>
            <a:ext cx="3676801" cy="2347500"/>
          </a:xfrm>
          <a:prstGeom prst="rect">
            <a:avLst/>
          </a:prstGeom>
        </p:spPr>
        <p:txBody>
          <a:bodyPr spcFirstLastPara="1" wrap="square" lIns="91425" tIns="91425" rIns="91425" bIns="91425" anchor="t" anchorCtr="0">
            <a:normAutofit/>
          </a:bodyPr>
          <a:lstStyle>
            <a:lvl1pPr marL="457216" lvl="0" indent="-311161" rtl="0">
              <a:spcBef>
                <a:spcPts val="0"/>
              </a:spcBef>
              <a:spcAft>
                <a:spcPts val="0"/>
              </a:spcAft>
              <a:buSzPts val="1300"/>
              <a:buChar char="●"/>
              <a:defRPr/>
            </a:lvl1pPr>
            <a:lvl2pPr marL="914431" lvl="1" indent="-298460" rtl="0">
              <a:spcBef>
                <a:spcPts val="0"/>
              </a:spcBef>
              <a:spcAft>
                <a:spcPts val="0"/>
              </a:spcAft>
              <a:buSzPts val="1100"/>
              <a:buChar char="○"/>
              <a:defRPr/>
            </a:lvl2pPr>
            <a:lvl3pPr marL="1371647" lvl="2" indent="-298460" rtl="0">
              <a:spcBef>
                <a:spcPts val="0"/>
              </a:spcBef>
              <a:spcAft>
                <a:spcPts val="0"/>
              </a:spcAft>
              <a:buSzPts val="1100"/>
              <a:buChar char="■"/>
              <a:defRPr/>
            </a:lvl3pPr>
            <a:lvl4pPr marL="1828863" lvl="3" indent="-298460" rtl="0">
              <a:spcBef>
                <a:spcPts val="0"/>
              </a:spcBef>
              <a:spcAft>
                <a:spcPts val="0"/>
              </a:spcAft>
              <a:buSzPts val="1100"/>
              <a:buChar char="●"/>
              <a:defRPr/>
            </a:lvl4pPr>
            <a:lvl5pPr marL="2286079" lvl="4" indent="-298460" rtl="0">
              <a:spcBef>
                <a:spcPts val="0"/>
              </a:spcBef>
              <a:spcAft>
                <a:spcPts val="0"/>
              </a:spcAft>
              <a:buSzPts val="1100"/>
              <a:buChar char="○"/>
              <a:defRPr/>
            </a:lvl5pPr>
            <a:lvl6pPr marL="2743294" lvl="5" indent="-298460" rtl="0">
              <a:spcBef>
                <a:spcPts val="0"/>
              </a:spcBef>
              <a:spcAft>
                <a:spcPts val="0"/>
              </a:spcAft>
              <a:buSzPts val="1100"/>
              <a:buChar char="■"/>
              <a:defRPr/>
            </a:lvl6pPr>
            <a:lvl7pPr marL="3200510" lvl="6" indent="-298460" rtl="0">
              <a:spcBef>
                <a:spcPts val="0"/>
              </a:spcBef>
              <a:spcAft>
                <a:spcPts val="0"/>
              </a:spcAft>
              <a:buSzPts val="1100"/>
              <a:buChar char="●"/>
              <a:defRPr/>
            </a:lvl7pPr>
            <a:lvl8pPr marL="3657726" lvl="7" indent="-298460" rtl="0">
              <a:spcBef>
                <a:spcPts val="0"/>
              </a:spcBef>
              <a:spcAft>
                <a:spcPts val="0"/>
              </a:spcAft>
              <a:buSzPts val="1100"/>
              <a:buChar char="○"/>
              <a:defRPr/>
            </a:lvl8pPr>
            <a:lvl9pPr marL="4114941" lvl="8" indent="-298460" rtl="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1"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3"/>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03" name="Google Shape;103;p10"/>
          <p:cNvSpPr txBox="1">
            <a:spLocks noGrp="1"/>
          </p:cNvSpPr>
          <p:nvPr>
            <p:ph type="body" idx="1"/>
          </p:nvPr>
        </p:nvSpPr>
        <p:spPr>
          <a:xfrm>
            <a:off x="812726" y="4305375"/>
            <a:ext cx="6935999" cy="523800"/>
          </a:xfrm>
          <a:prstGeom prst="rect">
            <a:avLst/>
          </a:prstGeom>
        </p:spPr>
        <p:txBody>
          <a:bodyPr spcFirstLastPara="1" wrap="square" lIns="91425" tIns="91425" rIns="91425" bIns="91425" anchor="ctr" anchorCtr="0">
            <a:normAutofit/>
          </a:bodyPr>
          <a:lstStyle>
            <a:lvl1pPr marL="457216" lvl="0" indent="-228608" rtl="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1"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1"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1"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1"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Lato"/>
                <a:ea typeface="Lato"/>
                <a:cs typeface="Lato"/>
                <a:sym typeface="Lato"/>
              </a:defRPr>
            </a:lvl1pPr>
            <a:lvl2pPr lvl="1" algn="r" rtl="0">
              <a:buNone/>
              <a:defRPr sz="1000">
                <a:solidFill>
                  <a:schemeClr val="lt1"/>
                </a:solidFill>
                <a:latin typeface="Lato"/>
                <a:ea typeface="Lato"/>
                <a:cs typeface="Lato"/>
                <a:sym typeface="Lato"/>
              </a:defRPr>
            </a:lvl2pPr>
            <a:lvl3pPr lvl="2" algn="r" rtl="0">
              <a:buNone/>
              <a:defRPr sz="1000">
                <a:solidFill>
                  <a:schemeClr val="lt1"/>
                </a:solidFill>
                <a:latin typeface="Lato"/>
                <a:ea typeface="Lato"/>
                <a:cs typeface="Lato"/>
                <a:sym typeface="Lato"/>
              </a:defRPr>
            </a:lvl3pPr>
            <a:lvl4pPr lvl="3" algn="r" rtl="0">
              <a:buNone/>
              <a:defRPr sz="1000">
                <a:solidFill>
                  <a:schemeClr val="lt1"/>
                </a:solidFill>
                <a:latin typeface="Lato"/>
                <a:ea typeface="Lato"/>
                <a:cs typeface="Lato"/>
                <a:sym typeface="Lato"/>
              </a:defRPr>
            </a:lvl4pPr>
            <a:lvl5pPr lvl="4" algn="r" rtl="0">
              <a:buNone/>
              <a:defRPr sz="1000">
                <a:solidFill>
                  <a:schemeClr val="lt1"/>
                </a:solidFill>
                <a:latin typeface="Lato"/>
                <a:ea typeface="Lato"/>
                <a:cs typeface="Lato"/>
                <a:sym typeface="Lato"/>
              </a:defRPr>
            </a:lvl5pPr>
            <a:lvl6pPr lvl="5" algn="r" rtl="0">
              <a:buNone/>
              <a:defRPr sz="1000">
                <a:solidFill>
                  <a:schemeClr val="lt1"/>
                </a:solidFill>
                <a:latin typeface="Lato"/>
                <a:ea typeface="Lato"/>
                <a:cs typeface="Lato"/>
                <a:sym typeface="Lato"/>
              </a:defRPr>
            </a:lvl6pPr>
            <a:lvl7pPr lvl="6" algn="r" rtl="0">
              <a:buNone/>
              <a:defRPr sz="1000">
                <a:solidFill>
                  <a:schemeClr val="lt1"/>
                </a:solidFill>
                <a:latin typeface="Lato"/>
                <a:ea typeface="Lato"/>
                <a:cs typeface="Lato"/>
                <a:sym typeface="Lato"/>
              </a:defRPr>
            </a:lvl7pPr>
            <a:lvl8pPr lvl="7" algn="r" rtl="0">
              <a:buNone/>
              <a:defRPr sz="1000">
                <a:solidFill>
                  <a:schemeClr val="lt1"/>
                </a:solidFill>
                <a:latin typeface="Lato"/>
                <a:ea typeface="Lato"/>
                <a:cs typeface="Lato"/>
                <a:sym typeface="Lato"/>
              </a:defRPr>
            </a:lvl8pPr>
            <a:lvl9pPr lvl="8" algn="r" rtl="0">
              <a:buNone/>
              <a:defRPr sz="1000">
                <a:solidFill>
                  <a:schemeClr val="lt1"/>
                </a:solidFill>
                <a:latin typeface="Lato"/>
                <a:ea typeface="Lato"/>
                <a:cs typeface="Lato"/>
                <a:sym typeface="Lato"/>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1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r>
              <a:rPr lang="en" dirty="0"/>
              <a:t>The title of our film </a:t>
            </a:r>
            <a:endParaRPr dirty="0"/>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p>
            <a:pPr marL="0" indent="0"/>
            <a:r>
              <a:rPr lang="en" dirty="0"/>
              <a:t>A research report conducted by Robbie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03800" y="123050"/>
            <a:ext cx="3274500" cy="566100"/>
          </a:xfrm>
          <a:prstGeom prst="rect">
            <a:avLst/>
          </a:prstGeom>
        </p:spPr>
        <p:txBody>
          <a:bodyPr spcFirstLastPara="1" wrap="square" lIns="91425" tIns="91425" rIns="91425" bIns="91425" anchor="t" anchorCtr="0">
            <a:normAutofit/>
          </a:bodyPr>
          <a:lstStyle/>
          <a:p>
            <a:r>
              <a:rPr lang="en"/>
              <a:t>The research page</a:t>
            </a:r>
            <a:endParaRPr/>
          </a:p>
        </p:txBody>
      </p:sp>
      <p:sp>
        <p:nvSpPr>
          <p:cNvPr id="141" name="Google Shape;141;p14">
            <a:hlinkClick r:id="" action="ppaction://hlinkshowjump?jump=nextslide"/>
          </p:cNvPr>
          <p:cNvSpPr/>
          <p:nvPr/>
        </p:nvSpPr>
        <p:spPr>
          <a:xfrm>
            <a:off x="3425450" y="1780000"/>
            <a:ext cx="2457300" cy="150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dirty="0">
                <a:solidFill>
                  <a:srgbClr val="0000FF"/>
                </a:solidFill>
              </a:rPr>
              <a:t>The title of our film</a:t>
            </a:r>
            <a:endParaRPr dirty="0">
              <a:solidFill>
                <a:srgbClr val="0000FF"/>
              </a:solidFill>
            </a:endParaRPr>
          </a:p>
        </p:txBody>
      </p:sp>
      <p:sp>
        <p:nvSpPr>
          <p:cNvPr id="142" name="Google Shape;142;p14">
            <a:hlinkClick r:id="rId3" action="ppaction://hlinksldjump"/>
          </p:cNvPr>
          <p:cNvSpPr/>
          <p:nvPr/>
        </p:nvSpPr>
        <p:spPr>
          <a:xfrm>
            <a:off x="495500" y="1894950"/>
            <a:ext cx="2092500" cy="1801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dirty="0">
                <a:solidFill>
                  <a:srgbClr val="0000FF"/>
                </a:solidFill>
              </a:rPr>
              <a:t>The research conducted into how other directors and writers within a film reached to their title. (What steps were taken to solidify their title)</a:t>
            </a:r>
            <a:endParaRPr dirty="0">
              <a:solidFill>
                <a:srgbClr val="0000FF"/>
              </a:solidFill>
            </a:endParaRPr>
          </a:p>
        </p:txBody>
      </p:sp>
      <p:sp>
        <p:nvSpPr>
          <p:cNvPr id="143" name="Google Shape;143;p14">
            <a:hlinkClick r:id="rId4" action="ppaction://hlinksldjump"/>
          </p:cNvPr>
          <p:cNvSpPr/>
          <p:nvPr/>
        </p:nvSpPr>
        <p:spPr>
          <a:xfrm>
            <a:off x="5882750" y="333200"/>
            <a:ext cx="2092500" cy="1187100"/>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a:solidFill>
                  <a:srgbClr val="0000FF"/>
                </a:solidFill>
              </a:rPr>
              <a:t>How the plot and Mise-en-scene of our film affects the title </a:t>
            </a:r>
            <a:endParaRPr>
              <a:solidFill>
                <a:srgbClr val="0000FF"/>
              </a:solidFill>
            </a:endParaRPr>
          </a:p>
        </p:txBody>
      </p:sp>
      <p:sp>
        <p:nvSpPr>
          <p:cNvPr id="144" name="Google Shape;144;p14">
            <a:hlinkClick r:id="rId5" action="ppaction://hlinksldjump"/>
          </p:cNvPr>
          <p:cNvSpPr/>
          <p:nvPr/>
        </p:nvSpPr>
        <p:spPr>
          <a:xfrm>
            <a:off x="6153450" y="2330376"/>
            <a:ext cx="2394900" cy="2511300"/>
          </a:xfrm>
          <a:prstGeom prst="pentagon">
            <a:avLst>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a:solidFill>
                  <a:srgbClr val="0000FF"/>
                </a:solidFill>
              </a:rPr>
              <a:t>What other factors have been incorporated alongside the title to exemplify the nature of the title </a:t>
            </a:r>
            <a:endParaRPr>
              <a:solidFill>
                <a:srgbClr val="0000FF"/>
              </a:solidFill>
            </a:endParaRPr>
          </a:p>
        </p:txBody>
      </p:sp>
      <p:cxnSp>
        <p:nvCxnSpPr>
          <p:cNvPr id="145" name="Google Shape;145;p14"/>
          <p:cNvCxnSpPr>
            <a:stCxn id="142" idx="3"/>
            <a:endCxn id="141" idx="2"/>
          </p:cNvCxnSpPr>
          <p:nvPr/>
        </p:nvCxnSpPr>
        <p:spPr>
          <a:xfrm rot="10800000" flipH="1">
            <a:off x="2588000" y="2534850"/>
            <a:ext cx="837600" cy="260700"/>
          </a:xfrm>
          <a:prstGeom prst="straightConnector1">
            <a:avLst/>
          </a:prstGeom>
          <a:noFill/>
          <a:ln w="9525" cap="flat" cmpd="sng">
            <a:solidFill>
              <a:schemeClr val="lt1"/>
            </a:solidFill>
            <a:prstDash val="solid"/>
            <a:round/>
            <a:headEnd type="none" w="med" len="med"/>
            <a:tailEnd type="triangle" w="med" len="med"/>
          </a:ln>
        </p:spPr>
      </p:cxnSp>
      <p:cxnSp>
        <p:nvCxnSpPr>
          <p:cNvPr id="146" name="Google Shape;146;p14"/>
          <p:cNvCxnSpPr>
            <a:stCxn id="143" idx="2"/>
            <a:endCxn id="141" idx="7"/>
          </p:cNvCxnSpPr>
          <p:nvPr/>
        </p:nvCxnSpPr>
        <p:spPr>
          <a:xfrm flipH="1">
            <a:off x="5522901" y="1520300"/>
            <a:ext cx="1406100" cy="480900"/>
          </a:xfrm>
          <a:prstGeom prst="straightConnector1">
            <a:avLst/>
          </a:prstGeom>
          <a:noFill/>
          <a:ln w="9525" cap="flat" cmpd="sng">
            <a:solidFill>
              <a:schemeClr val="dk2"/>
            </a:solidFill>
            <a:prstDash val="solid"/>
            <a:round/>
            <a:headEnd type="none" w="med" len="med"/>
            <a:tailEnd type="triangle" w="med" len="med"/>
          </a:ln>
        </p:spPr>
      </p:cxnSp>
      <p:cxnSp>
        <p:nvCxnSpPr>
          <p:cNvPr id="147" name="Google Shape;147;p14"/>
          <p:cNvCxnSpPr>
            <a:stCxn id="144" idx="1"/>
            <a:endCxn id="141" idx="5"/>
          </p:cNvCxnSpPr>
          <p:nvPr/>
        </p:nvCxnSpPr>
        <p:spPr>
          <a:xfrm rot="10800000">
            <a:off x="5522853" y="3068504"/>
            <a:ext cx="630600" cy="221100"/>
          </a:xfrm>
          <a:prstGeom prst="straightConnector1">
            <a:avLst/>
          </a:prstGeom>
          <a:noFill/>
          <a:ln w="9525" cap="flat" cmpd="sng">
            <a:solidFill>
              <a:schemeClr val="dk2"/>
            </a:solidFill>
            <a:prstDash val="solid"/>
            <a:round/>
            <a:headEnd type="none" w="med" len="med"/>
            <a:tailEnd type="triangle" w="med" len="med"/>
          </a:ln>
        </p:spPr>
      </p:cxnSp>
      <p:sp>
        <p:nvSpPr>
          <p:cNvPr id="148" name="Google Shape;148;p14"/>
          <p:cNvSpPr txBox="1"/>
          <p:nvPr/>
        </p:nvSpPr>
        <p:spPr>
          <a:xfrm>
            <a:off x="1203800" y="689000"/>
            <a:ext cx="1978200" cy="830966"/>
          </a:xfrm>
          <a:prstGeom prst="rect">
            <a:avLst/>
          </a:prstGeom>
          <a:noFill/>
          <a:ln>
            <a:noFill/>
          </a:ln>
        </p:spPr>
        <p:txBody>
          <a:bodyPr spcFirstLastPara="1" wrap="square" lIns="91425" tIns="91425" rIns="91425" bIns="91425" anchor="t" anchorCtr="0">
            <a:spAutoFit/>
          </a:bodyPr>
          <a:lstStyle/>
          <a:p>
            <a:r>
              <a:rPr lang="en">
                <a:solidFill>
                  <a:schemeClr val="lt1"/>
                </a:solidFill>
                <a:latin typeface="Lato"/>
                <a:ea typeface="Lato"/>
                <a:cs typeface="Lato"/>
                <a:sym typeface="Lato"/>
              </a:rPr>
              <a:t>Click the</a:t>
            </a:r>
            <a:r>
              <a:rPr lang="en">
                <a:solidFill>
                  <a:schemeClr val="accent6"/>
                </a:solidFill>
                <a:latin typeface="Lato"/>
                <a:ea typeface="Lato"/>
                <a:cs typeface="Lato"/>
                <a:sym typeface="Lato"/>
              </a:rPr>
              <a:t> </a:t>
            </a:r>
            <a:r>
              <a:rPr lang="en">
                <a:solidFill>
                  <a:srgbClr val="4A86E8"/>
                </a:solidFill>
                <a:latin typeface="Lato"/>
                <a:ea typeface="Lato"/>
                <a:cs typeface="Lato"/>
                <a:sym typeface="Lato"/>
              </a:rPr>
              <a:t>blue text</a:t>
            </a:r>
            <a:r>
              <a:rPr lang="en">
                <a:solidFill>
                  <a:schemeClr val="accent6"/>
                </a:solidFill>
                <a:latin typeface="Lato"/>
                <a:ea typeface="Lato"/>
                <a:cs typeface="Lato"/>
                <a:sym typeface="Lato"/>
              </a:rPr>
              <a:t> </a:t>
            </a:r>
            <a:r>
              <a:rPr lang="en">
                <a:solidFill>
                  <a:schemeClr val="lt1"/>
                </a:solidFill>
                <a:latin typeface="Lato"/>
                <a:ea typeface="Lato"/>
                <a:cs typeface="Lato"/>
                <a:sym typeface="Lato"/>
              </a:rPr>
              <a:t>to see the research in each category</a:t>
            </a:r>
            <a:endParaRPr>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FF0000"/>
        </a:solidFill>
        <a:effectLst/>
      </p:bgPr>
    </p:bg>
    <p:spTree>
      <p:nvGrpSpPr>
        <p:cNvPr id="1" name="Shape 152"/>
        <p:cNvGrpSpPr/>
        <p:nvPr/>
      </p:nvGrpSpPr>
      <p:grpSpPr>
        <a:xfrm>
          <a:off x="0" y="0"/>
          <a:ext cx="0" cy="0"/>
          <a:chOff x="0" y="0"/>
          <a:chExt cx="0" cy="0"/>
        </a:xfrm>
      </p:grpSpPr>
      <p:sp>
        <p:nvSpPr>
          <p:cNvPr id="153" name="Google Shape;153;p15"/>
          <p:cNvSpPr txBox="1">
            <a:spLocks noGrp="1"/>
          </p:cNvSpPr>
          <p:nvPr>
            <p:ph type="title"/>
          </p:nvPr>
        </p:nvSpPr>
        <p:spPr>
          <a:xfrm>
            <a:off x="1297501" y="352275"/>
            <a:ext cx="7038900" cy="914100"/>
          </a:xfrm>
          <a:prstGeom prst="rect">
            <a:avLst/>
          </a:prstGeom>
        </p:spPr>
        <p:txBody>
          <a:bodyPr spcFirstLastPara="1" wrap="square" lIns="91425" tIns="91425" rIns="91425" bIns="91425" anchor="t" anchorCtr="0">
            <a:normAutofit/>
          </a:bodyPr>
          <a:lstStyle/>
          <a:p>
            <a:r>
              <a:rPr lang="en"/>
              <a:t>Finally, the title of our film is…. </a:t>
            </a:r>
            <a:endParaRPr/>
          </a:p>
        </p:txBody>
      </p:sp>
      <p:sp>
        <p:nvSpPr>
          <p:cNvPr id="154" name="Google Shape;154;p15"/>
          <p:cNvSpPr txBox="1">
            <a:spLocks noGrp="1"/>
          </p:cNvSpPr>
          <p:nvPr>
            <p:ph type="body" idx="1"/>
          </p:nvPr>
        </p:nvSpPr>
        <p:spPr>
          <a:xfrm>
            <a:off x="2497949" y="2079151"/>
            <a:ext cx="4281469" cy="985200"/>
          </a:xfrm>
          <a:prstGeom prst="rect">
            <a:avLst/>
          </a:prstGeom>
        </p:spPr>
        <p:txBody>
          <a:bodyPr spcFirstLastPara="1" wrap="square" lIns="91425" tIns="91425" rIns="91425" bIns="91425" anchor="t" anchorCtr="0">
            <a:normAutofit fontScale="92500"/>
          </a:bodyPr>
          <a:lstStyle/>
          <a:p>
            <a:pPr marL="0" indent="0">
              <a:lnSpc>
                <a:spcPct val="100000"/>
              </a:lnSpc>
              <a:buNone/>
            </a:pPr>
            <a:r>
              <a:rPr lang="en" sz="4324" dirty="0">
                <a:solidFill>
                  <a:srgbClr val="000000"/>
                </a:solidFill>
                <a:latin typeface="Georgia"/>
                <a:ea typeface="Georgia"/>
                <a:cs typeface="Georgia"/>
                <a:sym typeface="Georgia"/>
              </a:rPr>
              <a:t>The</a:t>
            </a:r>
            <a:r>
              <a:rPr lang="en" sz="4324" dirty="0">
                <a:latin typeface="Georgia"/>
                <a:ea typeface="Georgia"/>
                <a:cs typeface="Georgia"/>
                <a:sym typeface="Georgia"/>
              </a:rPr>
              <a:t> </a:t>
            </a:r>
            <a:r>
              <a:rPr lang="en" sz="4324" b="1" dirty="0">
                <a:latin typeface="Georgia"/>
                <a:ea typeface="Georgia"/>
                <a:cs typeface="Georgia"/>
                <a:sym typeface="Georgia"/>
              </a:rPr>
              <a:t>Exper</a:t>
            </a:r>
            <a:r>
              <a:rPr lang="en" sz="4324" b="1" dirty="0">
                <a:solidFill>
                  <a:schemeClr val="dk1"/>
                </a:solidFill>
                <a:latin typeface="Georgia"/>
                <a:ea typeface="Georgia"/>
                <a:cs typeface="Georgia"/>
                <a:sym typeface="Georgia"/>
              </a:rPr>
              <a:t>iment</a:t>
            </a:r>
            <a:r>
              <a:rPr lang="en" sz="3400" dirty="0">
                <a:solidFill>
                  <a:schemeClr val="dk1"/>
                </a:solidFill>
                <a:latin typeface="Montserrat"/>
                <a:ea typeface="Montserrat"/>
                <a:cs typeface="Montserrat"/>
                <a:sym typeface="Montserrat"/>
              </a:rPr>
              <a:t> </a:t>
            </a:r>
            <a:endParaRPr sz="23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rgbClr val="38761D"/>
        </a:solidFill>
        <a:effectLst/>
      </p:bgPr>
    </p:bg>
    <p:spTree>
      <p:nvGrpSpPr>
        <p:cNvPr id="1" name="Shape 158"/>
        <p:cNvGrpSpPr/>
        <p:nvPr/>
      </p:nvGrpSpPr>
      <p:grpSpPr>
        <a:xfrm>
          <a:off x="0" y="0"/>
          <a:ext cx="0" cy="0"/>
          <a:chOff x="0" y="0"/>
          <a:chExt cx="0" cy="0"/>
        </a:xfrm>
      </p:grpSpPr>
      <p:sp>
        <p:nvSpPr>
          <p:cNvPr id="159" name="Google Shape;159;p16"/>
          <p:cNvSpPr txBox="1">
            <a:spLocks noGrp="1"/>
          </p:cNvSpPr>
          <p:nvPr>
            <p:ph type="body" idx="1"/>
          </p:nvPr>
        </p:nvSpPr>
        <p:spPr>
          <a:xfrm>
            <a:off x="1877100" y="0"/>
            <a:ext cx="2694900" cy="1501800"/>
          </a:xfrm>
          <a:prstGeom prst="rect">
            <a:avLst/>
          </a:prstGeom>
        </p:spPr>
        <p:txBody>
          <a:bodyPr spcFirstLastPara="1" wrap="square" lIns="91425" tIns="91425" rIns="91425" bIns="91425" anchor="t" anchorCtr="0">
            <a:normAutofit/>
          </a:bodyPr>
          <a:lstStyle/>
          <a:p>
            <a:pPr marL="0" indent="0" algn="ctr">
              <a:spcAft>
                <a:spcPts val="1200"/>
              </a:spcAft>
              <a:buNone/>
            </a:pPr>
            <a:r>
              <a:rPr lang="en" dirty="0">
                <a:latin typeface="Trade Gothic Next Light" panose="020B0604020202020204" pitchFamily="34" charset="0"/>
              </a:rPr>
              <a:t>Seeing as the plot of our film contains horrific and mysterious elements, the title would need to be vague and ominous in some way.  </a:t>
            </a:r>
            <a:endParaRPr dirty="0">
              <a:latin typeface="Trade Gothic Next Light" panose="020B0604020202020204" pitchFamily="34" charset="0"/>
            </a:endParaRPr>
          </a:p>
        </p:txBody>
      </p:sp>
      <p:sp>
        <p:nvSpPr>
          <p:cNvPr id="160" name="Google Shape;160;p16"/>
          <p:cNvSpPr txBox="1"/>
          <p:nvPr/>
        </p:nvSpPr>
        <p:spPr>
          <a:xfrm>
            <a:off x="4988001" y="0"/>
            <a:ext cx="2343600" cy="1046410"/>
          </a:xfrm>
          <a:prstGeom prst="rect">
            <a:avLst/>
          </a:prstGeom>
          <a:noFill/>
          <a:ln>
            <a:noFill/>
          </a:ln>
        </p:spPr>
        <p:txBody>
          <a:bodyPr spcFirstLastPara="1" wrap="square" lIns="91425" tIns="91425" rIns="91425" bIns="91425" anchor="t" anchorCtr="0">
            <a:spAutoFit/>
          </a:bodyPr>
          <a:lstStyle/>
          <a:p>
            <a:pPr algn="ctr"/>
            <a:r>
              <a:rPr lang="en" dirty="0">
                <a:solidFill>
                  <a:schemeClr val="lt1"/>
                </a:solidFill>
                <a:latin typeface="Trade Gothic Next Cond Hv" panose="020B0604020202020204" pitchFamily="34" charset="0"/>
                <a:ea typeface="Lato"/>
                <a:cs typeface="Lato"/>
                <a:sym typeface="Lato"/>
              </a:rPr>
              <a:t>The Mise-En-Scene in the opening scene of our film contains many indicators that the maze is menacing. </a:t>
            </a:r>
            <a:endParaRPr dirty="0">
              <a:solidFill>
                <a:schemeClr val="lt1"/>
              </a:solidFill>
              <a:latin typeface="Trade Gothic Next Cond Hv" panose="020B0604020202020204" pitchFamily="34" charset="0"/>
              <a:ea typeface="Lato"/>
              <a:cs typeface="Lato"/>
              <a:sym typeface="Lato"/>
            </a:endParaRPr>
          </a:p>
        </p:txBody>
      </p:sp>
      <p:sp>
        <p:nvSpPr>
          <p:cNvPr id="161" name="Google Shape;161;p16"/>
          <p:cNvSpPr txBox="1"/>
          <p:nvPr/>
        </p:nvSpPr>
        <p:spPr>
          <a:xfrm>
            <a:off x="3588050" y="3588000"/>
            <a:ext cx="2550900" cy="1477297"/>
          </a:xfrm>
          <a:prstGeom prst="rect">
            <a:avLst/>
          </a:prstGeom>
          <a:noFill/>
          <a:ln>
            <a:noFill/>
          </a:ln>
        </p:spPr>
        <p:txBody>
          <a:bodyPr spcFirstLastPara="1" wrap="square" lIns="91425" tIns="91425" rIns="91425" bIns="91425" anchor="t" anchorCtr="0">
            <a:spAutoFit/>
          </a:bodyPr>
          <a:lstStyle/>
          <a:p>
            <a:r>
              <a:rPr lang="en">
                <a:solidFill>
                  <a:schemeClr val="lt1"/>
                </a:solidFill>
                <a:latin typeface="Lato"/>
                <a:ea typeface="Lato"/>
                <a:cs typeface="Lato"/>
                <a:sym typeface="Lato"/>
              </a:rPr>
              <a:t>Due to these specific aspects in both elements of cinematography, the title should be solely in regards to the maze itself and its control over its subjects. </a:t>
            </a:r>
            <a:endParaRPr>
              <a:solidFill>
                <a:schemeClr val="lt1"/>
              </a:solidFill>
              <a:latin typeface="Lato"/>
              <a:ea typeface="Lato"/>
              <a:cs typeface="Lato"/>
              <a:sym typeface="Lato"/>
            </a:endParaRPr>
          </a:p>
        </p:txBody>
      </p:sp>
      <p:sp>
        <p:nvSpPr>
          <p:cNvPr id="162" name="Google Shape;162;p16"/>
          <p:cNvSpPr txBox="1"/>
          <p:nvPr/>
        </p:nvSpPr>
        <p:spPr>
          <a:xfrm>
            <a:off x="4832375" y="1669575"/>
            <a:ext cx="2779200" cy="1477297"/>
          </a:xfrm>
          <a:prstGeom prst="rect">
            <a:avLst/>
          </a:prstGeom>
          <a:noFill/>
          <a:ln>
            <a:noFill/>
          </a:ln>
        </p:spPr>
        <p:txBody>
          <a:bodyPr spcFirstLastPara="1" wrap="square" lIns="91425" tIns="91425" rIns="91425" bIns="91425" anchor="t" anchorCtr="0">
            <a:spAutoFit/>
          </a:bodyPr>
          <a:lstStyle/>
          <a:p>
            <a:pPr algn="ctr"/>
            <a:r>
              <a:rPr lang="en" dirty="0">
                <a:solidFill>
                  <a:schemeClr val="dk1"/>
                </a:solidFill>
                <a:latin typeface="Vani" panose="02040502050405020303" pitchFamily="18" charset="0"/>
                <a:ea typeface="Lato"/>
                <a:cs typeface="Vani" panose="02040502050405020303" pitchFamily="18" charset="0"/>
                <a:sym typeface="Lato"/>
              </a:rPr>
              <a:t>The frame and character blocking featured when it focuses on the protagonist is suggesting that the maze is in control at all times, almost as if it is more important than he is.</a:t>
            </a:r>
            <a:endParaRPr dirty="0">
              <a:solidFill>
                <a:schemeClr val="dk1"/>
              </a:solidFill>
              <a:latin typeface="Vani" panose="02040502050405020303" pitchFamily="18" charset="0"/>
              <a:ea typeface="Lato"/>
              <a:cs typeface="Vani" panose="02040502050405020303" pitchFamily="18" charset="0"/>
              <a:sym typeface="Lato"/>
            </a:endParaRPr>
          </a:p>
        </p:txBody>
      </p:sp>
      <p:sp>
        <p:nvSpPr>
          <p:cNvPr id="163" name="Google Shape;163;p16"/>
          <p:cNvSpPr txBox="1"/>
          <p:nvPr/>
        </p:nvSpPr>
        <p:spPr>
          <a:xfrm>
            <a:off x="1949100" y="1683150"/>
            <a:ext cx="2550900" cy="1292631"/>
          </a:xfrm>
          <a:prstGeom prst="rect">
            <a:avLst/>
          </a:prstGeom>
          <a:noFill/>
          <a:ln>
            <a:noFill/>
          </a:ln>
        </p:spPr>
        <p:txBody>
          <a:bodyPr spcFirstLastPara="1" wrap="square" lIns="91425" tIns="91425" rIns="91425" bIns="91425" anchor="t" anchorCtr="0">
            <a:spAutoFit/>
          </a:bodyPr>
          <a:lstStyle/>
          <a:p>
            <a:pPr algn="ctr"/>
            <a:r>
              <a:rPr lang="en" sz="1800" dirty="0">
                <a:latin typeface="Aldhabi" panose="01000000000000000000" pitchFamily="2" charset="-78"/>
                <a:ea typeface="Lato"/>
                <a:cs typeface="Aldhabi" panose="01000000000000000000" pitchFamily="2" charset="-78"/>
                <a:sym typeface="Lato"/>
              </a:rPr>
              <a:t>The fact that the character is seemingly killed at the very end of the opening scene means he no longer has importance to the plot. </a:t>
            </a:r>
            <a:endParaRPr sz="1800" dirty="0">
              <a:latin typeface="Aldhabi" panose="01000000000000000000" pitchFamily="2" charset="-78"/>
              <a:ea typeface="Lato"/>
              <a:cs typeface="Aldhabi" panose="01000000000000000000" pitchFamily="2" charset="-78"/>
              <a:sym typeface="Lato"/>
            </a:endParaRPr>
          </a:p>
        </p:txBody>
      </p:sp>
      <p:sp>
        <p:nvSpPr>
          <p:cNvPr id="164" name="Google Shape;164;p16"/>
          <p:cNvSpPr/>
          <p:nvPr/>
        </p:nvSpPr>
        <p:spPr>
          <a:xfrm rot="-655504">
            <a:off x="3733218" y="2976187"/>
            <a:ext cx="394143" cy="705209"/>
          </a:xfrm>
          <a:prstGeom prst="downArrow">
            <a:avLst>
              <a:gd name="adj1" fmla="val 50000"/>
              <a:gd name="adj2" fmla="val 50000"/>
            </a:avLst>
          </a:prstGeom>
          <a:solidFill>
            <a:srgbClr val="783F04"/>
          </a:solidFill>
          <a:ln w="9525" cap="flat" cmpd="sng">
            <a:solidFill>
              <a:srgbClr val="783F0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5" name="Google Shape;165;p16"/>
          <p:cNvSpPr/>
          <p:nvPr/>
        </p:nvSpPr>
        <p:spPr>
          <a:xfrm rot="1014236">
            <a:off x="5517743" y="3084717"/>
            <a:ext cx="313792" cy="609843"/>
          </a:xfrm>
          <a:prstGeom prst="downArrow">
            <a:avLst>
              <a:gd name="adj1" fmla="val 50000"/>
              <a:gd name="adj2" fmla="val 50000"/>
            </a:avLst>
          </a:prstGeom>
          <a:solidFill>
            <a:srgbClr val="783F04"/>
          </a:solidFill>
          <a:ln w="9525" cap="flat" cmpd="sng">
            <a:solidFill>
              <a:srgbClr val="783F0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6" name="Google Shape;166;p16"/>
          <p:cNvSpPr/>
          <p:nvPr/>
        </p:nvSpPr>
        <p:spPr>
          <a:xfrm rot="-655813">
            <a:off x="3122251" y="1257808"/>
            <a:ext cx="319598" cy="450979"/>
          </a:xfrm>
          <a:prstGeom prst="downArrow">
            <a:avLst>
              <a:gd name="adj1" fmla="val 50000"/>
              <a:gd name="adj2" fmla="val 50000"/>
            </a:avLst>
          </a:prstGeom>
          <a:solidFill>
            <a:srgbClr val="660000"/>
          </a:solidFill>
          <a:ln w="9525" cap="flat" cmpd="sng">
            <a:solidFill>
              <a:srgbClr val="783F04"/>
            </a:solidFill>
            <a:prstDash val="solid"/>
            <a:round/>
            <a:headEnd type="none" w="sm" len="sm"/>
            <a:tailEnd type="none" w="sm" len="sm"/>
          </a:ln>
        </p:spPr>
        <p:txBody>
          <a:bodyPr spcFirstLastPara="1" wrap="square" lIns="91425" tIns="91425" rIns="91425" bIns="91425" anchor="ctr" anchorCtr="0">
            <a:noAutofit/>
          </a:bodyPr>
          <a:lstStyle/>
          <a:p>
            <a:endParaRPr>
              <a:solidFill>
                <a:srgbClr val="783F04"/>
              </a:solidFill>
            </a:endParaRPr>
          </a:p>
        </p:txBody>
      </p:sp>
      <p:sp>
        <p:nvSpPr>
          <p:cNvPr id="167" name="Google Shape;167;p16"/>
          <p:cNvSpPr/>
          <p:nvPr/>
        </p:nvSpPr>
        <p:spPr>
          <a:xfrm rot="1011824">
            <a:off x="5878272" y="1074000"/>
            <a:ext cx="280252" cy="620100"/>
          </a:xfrm>
          <a:prstGeom prst="downArrow">
            <a:avLst>
              <a:gd name="adj1" fmla="val 50000"/>
              <a:gd name="adj2" fmla="val 50000"/>
            </a:avLst>
          </a:prstGeom>
          <a:solidFill>
            <a:srgbClr val="783F04"/>
          </a:solidFill>
          <a:ln w="9525" cap="flat" cmpd="sng">
            <a:solidFill>
              <a:srgbClr val="783F0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8" name="Google Shape;168;p16">
            <a:hlinkClick r:id="rId3" action="ppaction://hlinksldjump"/>
          </p:cNvPr>
          <p:cNvSpPr txBox="1"/>
          <p:nvPr/>
        </p:nvSpPr>
        <p:spPr>
          <a:xfrm>
            <a:off x="4132301" y="2945239"/>
            <a:ext cx="1080000" cy="400079"/>
          </a:xfrm>
          <a:prstGeom prst="rect">
            <a:avLst/>
          </a:prstGeom>
          <a:noFill/>
          <a:ln>
            <a:noFill/>
          </a:ln>
        </p:spPr>
        <p:txBody>
          <a:bodyPr spcFirstLastPara="1" wrap="square" lIns="91425" tIns="91425" rIns="91425" bIns="91425" anchor="t" anchorCtr="0">
            <a:spAutoFit/>
          </a:bodyPr>
          <a:lstStyle/>
          <a:p>
            <a:r>
              <a:rPr lang="en">
                <a:solidFill>
                  <a:srgbClr val="0000FF"/>
                </a:solidFill>
                <a:latin typeface="Lato"/>
                <a:ea typeface="Lato"/>
                <a:cs typeface="Lato"/>
                <a:sym typeface="Lato"/>
              </a:rPr>
              <a:t>Back to R.P</a:t>
            </a:r>
            <a:endParaRPr>
              <a:solidFill>
                <a:srgbClr val="0000FF"/>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63"/>
                                        </p:tgtEl>
                                        <p:attrNameLst>
                                          <p:attrName>style.visibility</p:attrName>
                                        </p:attrNameLst>
                                      </p:cBhvr>
                                      <p:to>
                                        <p:strVal val="visible"/>
                                      </p:to>
                                    </p:set>
                                    <p:anim calcmode="lin" valueType="num">
                                      <p:cBhvr additive="base">
                                        <p:cTn id="17" dur="1000"/>
                                        <p:tgtEl>
                                          <p:spTgt spid="163"/>
                                        </p:tgtEl>
                                        <p:attrNameLst>
                                          <p:attrName>ppt_w</p:attrName>
                                        </p:attrNameLst>
                                      </p:cBhvr>
                                      <p:tavLst>
                                        <p:tav tm="0">
                                          <p:val>
                                            <p:strVal val="0"/>
                                          </p:val>
                                        </p:tav>
                                        <p:tav tm="100000">
                                          <p:val>
                                            <p:strVal val="#ppt_w"/>
                                          </p:val>
                                        </p:tav>
                                      </p:tavLst>
                                    </p:anim>
                                    <p:anim calcmode="lin" valueType="num">
                                      <p:cBhvr additive="base">
                                        <p:cTn id="18" dur="1000"/>
                                        <p:tgtEl>
                                          <p:spTgt spid="163"/>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62"/>
                                        </p:tgtEl>
                                        <p:attrNameLst>
                                          <p:attrName>style.visibility</p:attrName>
                                        </p:attrNameLst>
                                      </p:cBhvr>
                                      <p:to>
                                        <p:strVal val="visible"/>
                                      </p:to>
                                    </p:set>
                                    <p:anim calcmode="lin" valueType="num">
                                      <p:cBhvr additive="base">
                                        <p:cTn id="23" dur="1000"/>
                                        <p:tgtEl>
                                          <p:spTgt spid="162"/>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4"/>
                                        </p:tgtEl>
                                        <p:attrNameLst>
                                          <p:attrName>style.visibility</p:attrName>
                                        </p:attrNameLst>
                                      </p:cBhvr>
                                      <p:to>
                                        <p:strVal val="visible"/>
                                      </p:to>
                                    </p:set>
                                    <p:anim calcmode="lin" valueType="num">
                                      <p:cBhvr additive="base">
                                        <p:cTn id="28" dur="1000"/>
                                        <p:tgtEl>
                                          <p:spTgt spid="16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5"/>
                                        </p:tgtEl>
                                        <p:attrNameLst>
                                          <p:attrName>style.visibility</p:attrName>
                                        </p:attrNameLst>
                                      </p:cBhvr>
                                      <p:to>
                                        <p:strVal val="visible"/>
                                      </p:to>
                                    </p:set>
                                    <p:animEffect transition="in" filter="fade">
                                      <p:cBhvr>
                                        <p:cTn id="33" dur="1000"/>
                                        <p:tgtEl>
                                          <p:spTgt spid="16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1"/>
                                        </p:tgtEl>
                                        <p:attrNameLst>
                                          <p:attrName>style.visibility</p:attrName>
                                        </p:attrNameLst>
                                      </p:cBhvr>
                                      <p:to>
                                        <p:strVal val="visible"/>
                                      </p:to>
                                    </p:set>
                                    <p:animEffect transition="in" filter="fade">
                                      <p:cBhvr>
                                        <p:cTn id="38" dur="1000"/>
                                        <p:tgtEl>
                                          <p:spTgt spid="161"/>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1000" fill="hold"/>
                                        <p:tgtEl>
                                          <p:spTgt spid="161"/>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rgbClr val="4A86E8"/>
        </a:solidFill>
        <a:effectLst/>
      </p:bgPr>
    </p:bg>
    <p:spTree>
      <p:nvGrpSpPr>
        <p:cNvPr id="1" name="Shape 172"/>
        <p:cNvGrpSpPr/>
        <p:nvPr/>
      </p:nvGrpSpPr>
      <p:grpSpPr>
        <a:xfrm>
          <a:off x="0" y="0"/>
          <a:ext cx="0" cy="0"/>
          <a:chOff x="0" y="0"/>
          <a:chExt cx="0" cy="0"/>
        </a:xfrm>
      </p:grpSpPr>
      <p:sp>
        <p:nvSpPr>
          <p:cNvPr id="173" name="Google Shape;173;p17"/>
          <p:cNvSpPr txBox="1">
            <a:spLocks noGrp="1"/>
          </p:cNvSpPr>
          <p:nvPr>
            <p:ph type="body" idx="1"/>
          </p:nvPr>
        </p:nvSpPr>
        <p:spPr>
          <a:xfrm>
            <a:off x="2980775" y="125675"/>
            <a:ext cx="2539500" cy="1698900"/>
          </a:xfrm>
          <a:prstGeom prst="rect">
            <a:avLst/>
          </a:prstGeom>
        </p:spPr>
        <p:txBody>
          <a:bodyPr spcFirstLastPara="1" wrap="square" lIns="91425" tIns="91425" rIns="91425" bIns="91425" anchor="t" anchorCtr="0">
            <a:normAutofit/>
          </a:bodyPr>
          <a:lstStyle/>
          <a:p>
            <a:pPr marL="0" indent="0" algn="ctr">
              <a:spcAft>
                <a:spcPts val="1200"/>
              </a:spcAft>
              <a:buNone/>
            </a:pPr>
            <a:r>
              <a:rPr lang="en" sz="1500" dirty="0">
                <a:latin typeface="Tunga" panose="020B0502040204020203" pitchFamily="34" charset="0"/>
                <a:cs typeface="Tunga" panose="020B0502040204020203" pitchFamily="34" charset="0"/>
              </a:rPr>
              <a:t>The color pallet and sound playing alongside the introduction creates or encourages the audience to understand or experience the title. </a:t>
            </a:r>
            <a:endParaRPr sz="1500" b="1" dirty="0">
              <a:latin typeface="Tunga" panose="020B0502040204020203" pitchFamily="34" charset="0"/>
              <a:cs typeface="Tunga" panose="020B0502040204020203" pitchFamily="34" charset="0"/>
            </a:endParaRPr>
          </a:p>
        </p:txBody>
      </p:sp>
      <p:pic>
        <p:nvPicPr>
          <p:cNvPr id="174" name="Google Shape;174;p17"/>
          <p:cNvPicPr preferRelativeResize="0"/>
          <p:nvPr/>
        </p:nvPicPr>
        <p:blipFill rotWithShape="1">
          <a:blip r:embed="rId3">
            <a:alphaModFix/>
          </a:blip>
          <a:srcRect l="25507" r="25136"/>
          <a:stretch/>
        </p:blipFill>
        <p:spPr>
          <a:xfrm>
            <a:off x="2763601" y="1771651"/>
            <a:ext cx="1410325" cy="1600200"/>
          </a:xfrm>
          <a:prstGeom prst="rect">
            <a:avLst/>
          </a:prstGeom>
          <a:noFill/>
          <a:ln>
            <a:noFill/>
          </a:ln>
        </p:spPr>
      </p:pic>
      <p:sp>
        <p:nvSpPr>
          <p:cNvPr id="175" name="Google Shape;175;p17"/>
          <p:cNvSpPr txBox="1"/>
          <p:nvPr/>
        </p:nvSpPr>
        <p:spPr>
          <a:xfrm>
            <a:off x="25" y="1576225"/>
            <a:ext cx="2683500" cy="4016454"/>
          </a:xfrm>
          <a:prstGeom prst="rect">
            <a:avLst/>
          </a:prstGeom>
          <a:noFill/>
          <a:ln>
            <a:noFill/>
          </a:ln>
        </p:spPr>
        <p:txBody>
          <a:bodyPr spcFirstLastPara="1" wrap="square" lIns="91425" tIns="91425" rIns="91425" bIns="91425" anchor="t" anchorCtr="0">
            <a:spAutoFit/>
          </a:bodyPr>
          <a:lstStyle/>
          <a:p>
            <a:r>
              <a:rPr lang="en" sz="1300" dirty="0">
                <a:solidFill>
                  <a:srgbClr val="FFFFFF"/>
                </a:solidFill>
                <a:latin typeface="Urdu Typesetting" panose="020B0604020202020204" pitchFamily="66" charset="-78"/>
                <a:ea typeface="Lato"/>
                <a:cs typeface="Urdu Typesetting" panose="020B0604020202020204" pitchFamily="66" charset="-78"/>
                <a:sym typeface="Lato"/>
              </a:rPr>
              <a:t>This specific color scheme will be used in the title itself. It allows for the audience to understand three things: </a:t>
            </a:r>
            <a:endParaRPr sz="1300" dirty="0">
              <a:solidFill>
                <a:srgbClr val="FFFFFF"/>
              </a:solidFill>
              <a:latin typeface="Urdu Typesetting" panose="020B0604020202020204" pitchFamily="66" charset="-78"/>
              <a:ea typeface="Lato"/>
              <a:cs typeface="Urdu Typesetting" panose="020B0604020202020204" pitchFamily="66" charset="-78"/>
              <a:sym typeface="Lato"/>
            </a:endParaRPr>
          </a:p>
          <a:p>
            <a:endParaRPr sz="1300" dirty="0">
              <a:solidFill>
                <a:srgbClr val="FFFFFF"/>
              </a:solidFill>
              <a:latin typeface="Urdu Typesetting" panose="020B0604020202020204" pitchFamily="66" charset="-78"/>
              <a:ea typeface="Lato"/>
              <a:cs typeface="Urdu Typesetting" panose="020B0604020202020204" pitchFamily="66" charset="-78"/>
              <a:sym typeface="Lato"/>
            </a:endParaRPr>
          </a:p>
          <a:p>
            <a:r>
              <a:rPr lang="en" sz="1300" dirty="0">
                <a:solidFill>
                  <a:srgbClr val="FFFFFF"/>
                </a:solidFill>
                <a:latin typeface="Urdu Typesetting" panose="020B0604020202020204" pitchFamily="66" charset="-78"/>
                <a:ea typeface="Lato"/>
                <a:cs typeface="Urdu Typesetting" panose="020B0604020202020204" pitchFamily="66" charset="-78"/>
                <a:sym typeface="Lato"/>
              </a:rPr>
              <a:t>1. That there is division in the film that plays a key role in understanding the film</a:t>
            </a:r>
            <a:endParaRPr sz="1300" dirty="0">
              <a:solidFill>
                <a:srgbClr val="FFFFFF"/>
              </a:solidFill>
              <a:latin typeface="Urdu Typesetting" panose="020B0604020202020204" pitchFamily="66" charset="-78"/>
              <a:ea typeface="Lato"/>
              <a:cs typeface="Urdu Typesetting" panose="020B0604020202020204" pitchFamily="66" charset="-78"/>
              <a:sym typeface="Lato"/>
            </a:endParaRPr>
          </a:p>
          <a:p>
            <a:endParaRPr sz="1300" dirty="0">
              <a:solidFill>
                <a:srgbClr val="FFFFFF"/>
              </a:solidFill>
              <a:latin typeface="Urdu Typesetting" panose="020B0604020202020204" pitchFamily="66" charset="-78"/>
              <a:ea typeface="Lato"/>
              <a:cs typeface="Urdu Typesetting" panose="020B0604020202020204" pitchFamily="66" charset="-78"/>
              <a:sym typeface="Lato"/>
            </a:endParaRPr>
          </a:p>
          <a:p>
            <a:r>
              <a:rPr lang="en" sz="1300" dirty="0">
                <a:solidFill>
                  <a:srgbClr val="FFFFFF"/>
                </a:solidFill>
                <a:latin typeface="Urdu Typesetting" panose="020B0604020202020204" pitchFamily="66" charset="-78"/>
                <a:ea typeface="Lato"/>
                <a:cs typeface="Urdu Typesetting" panose="020B0604020202020204" pitchFamily="66" charset="-78"/>
                <a:sym typeface="Lato"/>
              </a:rPr>
              <a:t>2. That the color white represent peace, however the contrast created with the color black suggests that there is a sinister force at work in the film</a:t>
            </a:r>
            <a:endParaRPr sz="1300" dirty="0">
              <a:solidFill>
                <a:srgbClr val="FFFFFF"/>
              </a:solidFill>
              <a:latin typeface="Urdu Typesetting" panose="020B0604020202020204" pitchFamily="66" charset="-78"/>
              <a:ea typeface="Lato"/>
              <a:cs typeface="Urdu Typesetting" panose="020B0604020202020204" pitchFamily="66" charset="-78"/>
              <a:sym typeface="Lato"/>
            </a:endParaRPr>
          </a:p>
          <a:p>
            <a:endParaRPr sz="1300" dirty="0">
              <a:solidFill>
                <a:srgbClr val="FFFFFF"/>
              </a:solidFill>
              <a:latin typeface="Urdu Typesetting" panose="020B0604020202020204" pitchFamily="66" charset="-78"/>
              <a:ea typeface="Lato"/>
              <a:cs typeface="Urdu Typesetting" panose="020B0604020202020204" pitchFamily="66" charset="-78"/>
              <a:sym typeface="Lato"/>
            </a:endParaRPr>
          </a:p>
          <a:p>
            <a:r>
              <a:rPr lang="en" sz="1300" dirty="0">
                <a:solidFill>
                  <a:srgbClr val="FFFFFF"/>
                </a:solidFill>
                <a:latin typeface="Urdu Typesetting" panose="020B0604020202020204" pitchFamily="66" charset="-78"/>
                <a:ea typeface="Lato"/>
                <a:cs typeface="Urdu Typesetting" panose="020B0604020202020204" pitchFamily="66" charset="-78"/>
                <a:sym typeface="Lato"/>
              </a:rPr>
              <a:t>3. That the genre of this film is related to horror and mystery. </a:t>
            </a:r>
            <a:endParaRPr sz="1300" dirty="0">
              <a:solidFill>
                <a:srgbClr val="FFFFFF"/>
              </a:solidFill>
              <a:latin typeface="Urdu Typesetting" panose="020B0604020202020204" pitchFamily="66" charset="-78"/>
              <a:ea typeface="Lato"/>
              <a:cs typeface="Urdu Typesetting" panose="020B0604020202020204" pitchFamily="66" charset="-78"/>
              <a:sym typeface="Lato"/>
            </a:endParaRPr>
          </a:p>
          <a:p>
            <a:endParaRPr dirty="0">
              <a:solidFill>
                <a:schemeClr val="lt1"/>
              </a:solidFill>
              <a:latin typeface="Lato"/>
              <a:ea typeface="Lato"/>
              <a:cs typeface="Lato"/>
              <a:sym typeface="Lato"/>
            </a:endParaRPr>
          </a:p>
          <a:p>
            <a:endParaRPr dirty="0">
              <a:solidFill>
                <a:schemeClr val="lt1"/>
              </a:solidFill>
              <a:latin typeface="Lato"/>
              <a:ea typeface="Lato"/>
              <a:cs typeface="Lato"/>
              <a:sym typeface="Lato"/>
            </a:endParaRPr>
          </a:p>
        </p:txBody>
      </p:sp>
      <p:sp>
        <p:nvSpPr>
          <p:cNvPr id="176" name="Google Shape;176;p17"/>
          <p:cNvSpPr txBox="1"/>
          <p:nvPr/>
        </p:nvSpPr>
        <p:spPr>
          <a:xfrm>
            <a:off x="6059100" y="23101"/>
            <a:ext cx="2683500" cy="2339072"/>
          </a:xfrm>
          <a:prstGeom prst="rect">
            <a:avLst/>
          </a:prstGeom>
          <a:noFill/>
          <a:ln>
            <a:noFill/>
          </a:ln>
        </p:spPr>
        <p:txBody>
          <a:bodyPr spcFirstLastPara="1" wrap="square" lIns="91425" tIns="91425" rIns="91425" bIns="91425" anchor="t" anchorCtr="0">
            <a:spAutoFit/>
          </a:bodyPr>
          <a:lstStyle/>
          <a:p>
            <a:r>
              <a:rPr lang="en" dirty="0">
                <a:latin typeface="Lato"/>
                <a:ea typeface="Lato"/>
                <a:cs typeface="Lato"/>
                <a:sym typeface="Lato"/>
              </a:rPr>
              <a:t>Moreover, the score that shall be incorporated once the title is revealed to the audience will be that of </a:t>
            </a:r>
            <a:r>
              <a:rPr lang="en" b="1" dirty="0">
                <a:latin typeface="Lato"/>
                <a:ea typeface="Lato"/>
                <a:cs typeface="Lato"/>
                <a:sym typeface="Lato"/>
              </a:rPr>
              <a:t>non diegetic classical piano music followed by a piercing, lone sound effect. </a:t>
            </a:r>
            <a:endParaRPr b="1" dirty="0">
              <a:latin typeface="Lato"/>
              <a:ea typeface="Lato"/>
              <a:cs typeface="Lato"/>
              <a:sym typeface="Lato"/>
            </a:endParaRPr>
          </a:p>
          <a:p>
            <a:endParaRPr dirty="0">
              <a:solidFill>
                <a:schemeClr val="lt1"/>
              </a:solidFill>
              <a:latin typeface="Lato"/>
              <a:ea typeface="Lato"/>
              <a:cs typeface="Lato"/>
              <a:sym typeface="Lato"/>
            </a:endParaRPr>
          </a:p>
          <a:p>
            <a:endParaRPr dirty="0">
              <a:solidFill>
                <a:schemeClr val="lt1"/>
              </a:solidFill>
              <a:latin typeface="Lato"/>
              <a:ea typeface="Lato"/>
              <a:cs typeface="Lato"/>
              <a:sym typeface="Lato"/>
            </a:endParaRPr>
          </a:p>
          <a:p>
            <a:endParaRPr b="1" dirty="0">
              <a:solidFill>
                <a:schemeClr val="lt1"/>
              </a:solidFill>
              <a:latin typeface="Lato"/>
              <a:ea typeface="Lato"/>
              <a:cs typeface="Lato"/>
              <a:sym typeface="Lato"/>
            </a:endParaRPr>
          </a:p>
          <a:p>
            <a:endParaRPr b="1" dirty="0">
              <a:solidFill>
                <a:schemeClr val="lt1"/>
              </a:solidFill>
              <a:latin typeface="Lato"/>
              <a:ea typeface="Lato"/>
              <a:cs typeface="Lato"/>
              <a:sym typeface="Lato"/>
            </a:endParaRPr>
          </a:p>
        </p:txBody>
      </p:sp>
      <p:sp>
        <p:nvSpPr>
          <p:cNvPr id="177" name="Google Shape;177;p17"/>
          <p:cNvSpPr txBox="1"/>
          <p:nvPr/>
        </p:nvSpPr>
        <p:spPr>
          <a:xfrm>
            <a:off x="5724350" y="1992325"/>
            <a:ext cx="3212400" cy="1046410"/>
          </a:xfrm>
          <a:prstGeom prst="rect">
            <a:avLst/>
          </a:prstGeom>
          <a:noFill/>
          <a:ln>
            <a:noFill/>
          </a:ln>
        </p:spPr>
        <p:txBody>
          <a:bodyPr spcFirstLastPara="1" wrap="square" lIns="91425" tIns="91425" rIns="91425" bIns="91425" anchor="t" anchorCtr="0">
            <a:spAutoFit/>
          </a:bodyPr>
          <a:lstStyle/>
          <a:p>
            <a:pPr marL="457216" indent="-317511">
              <a:buSzPts val="1400"/>
              <a:buFont typeface="Lato"/>
              <a:buChar char="❖"/>
            </a:pPr>
            <a:r>
              <a:rPr lang="en">
                <a:latin typeface="Lato"/>
                <a:ea typeface="Lato"/>
                <a:cs typeface="Lato"/>
                <a:sym typeface="Lato"/>
              </a:rPr>
              <a:t>The classical piano music acts as a sound bridge between the final shot of the opening scene, into the title card</a:t>
            </a:r>
            <a:endParaRPr>
              <a:latin typeface="Lato"/>
              <a:ea typeface="Lato"/>
              <a:cs typeface="Lato"/>
              <a:sym typeface="Lato"/>
            </a:endParaRPr>
          </a:p>
        </p:txBody>
      </p:sp>
      <p:sp>
        <p:nvSpPr>
          <p:cNvPr id="178" name="Google Shape;178;p17"/>
          <p:cNvSpPr txBox="1"/>
          <p:nvPr/>
        </p:nvSpPr>
        <p:spPr>
          <a:xfrm>
            <a:off x="5786450" y="3308200"/>
            <a:ext cx="3150300" cy="1692741"/>
          </a:xfrm>
          <a:prstGeom prst="rect">
            <a:avLst/>
          </a:prstGeom>
          <a:noFill/>
          <a:ln>
            <a:noFill/>
          </a:ln>
        </p:spPr>
        <p:txBody>
          <a:bodyPr spcFirstLastPara="1" wrap="square" lIns="91425" tIns="91425" rIns="91425" bIns="91425" anchor="t" anchorCtr="0">
            <a:spAutoFit/>
          </a:bodyPr>
          <a:lstStyle/>
          <a:p>
            <a:pPr marL="457216" indent="-317511">
              <a:buSzPts val="1400"/>
              <a:buFont typeface="Lato"/>
              <a:buChar char="❖"/>
            </a:pPr>
            <a:r>
              <a:rPr lang="en">
                <a:latin typeface="Lato"/>
                <a:ea typeface="Lato"/>
                <a:cs typeface="Lato"/>
                <a:sym typeface="Lato"/>
              </a:rPr>
              <a:t>Sound layering will also be present whilst the title is onscreen, with the two other sounds playing whilst the sound of growing footsteps is also playing in the background (to evoke unease in the audience)</a:t>
            </a:r>
            <a:endParaRPr>
              <a:latin typeface="Lato"/>
              <a:ea typeface="Lato"/>
              <a:cs typeface="Lato"/>
              <a:sym typeface="Lato"/>
            </a:endParaRPr>
          </a:p>
        </p:txBody>
      </p:sp>
      <p:cxnSp>
        <p:nvCxnSpPr>
          <p:cNvPr id="179" name="Google Shape;179;p17"/>
          <p:cNvCxnSpPr/>
          <p:nvPr/>
        </p:nvCxnSpPr>
        <p:spPr>
          <a:xfrm flipH="1">
            <a:off x="7397550" y="1576225"/>
            <a:ext cx="6600" cy="416100"/>
          </a:xfrm>
          <a:prstGeom prst="straightConnector1">
            <a:avLst/>
          </a:prstGeom>
          <a:noFill/>
          <a:ln w="9525" cap="flat" cmpd="sng">
            <a:solidFill>
              <a:schemeClr val="dk2"/>
            </a:solidFill>
            <a:prstDash val="solid"/>
            <a:round/>
            <a:headEnd type="none" w="med" len="med"/>
            <a:tailEnd type="triangle" w="med" len="med"/>
          </a:ln>
        </p:spPr>
      </p:cxnSp>
      <p:cxnSp>
        <p:nvCxnSpPr>
          <p:cNvPr id="180" name="Google Shape;180;p17"/>
          <p:cNvCxnSpPr/>
          <p:nvPr/>
        </p:nvCxnSpPr>
        <p:spPr>
          <a:xfrm flipH="1">
            <a:off x="7397550" y="2892100"/>
            <a:ext cx="6600" cy="416100"/>
          </a:xfrm>
          <a:prstGeom prst="straightConnector1">
            <a:avLst/>
          </a:prstGeom>
          <a:noFill/>
          <a:ln w="9525" cap="flat" cmpd="sng">
            <a:solidFill>
              <a:schemeClr val="dk2"/>
            </a:solidFill>
            <a:prstDash val="solid"/>
            <a:round/>
            <a:headEnd type="none" w="med" len="med"/>
            <a:tailEnd type="triangle" w="med" len="med"/>
          </a:ln>
        </p:spPr>
      </p:cxnSp>
      <p:pic>
        <p:nvPicPr>
          <p:cNvPr id="181" name="Google Shape;181;p17"/>
          <p:cNvPicPr preferRelativeResize="0"/>
          <p:nvPr/>
        </p:nvPicPr>
        <p:blipFill>
          <a:blip r:embed="rId4">
            <a:alphaModFix/>
          </a:blip>
          <a:stretch>
            <a:fillRect/>
          </a:stretch>
        </p:blipFill>
        <p:spPr>
          <a:xfrm>
            <a:off x="2763601" y="3371851"/>
            <a:ext cx="1410325" cy="1410325"/>
          </a:xfrm>
          <a:prstGeom prst="rect">
            <a:avLst/>
          </a:prstGeom>
          <a:noFill/>
          <a:ln>
            <a:noFill/>
          </a:ln>
        </p:spPr>
      </p:pic>
      <p:sp>
        <p:nvSpPr>
          <p:cNvPr id="182" name="Google Shape;182;p17"/>
          <p:cNvSpPr txBox="1"/>
          <p:nvPr/>
        </p:nvSpPr>
        <p:spPr>
          <a:xfrm>
            <a:off x="4314050" y="3476713"/>
            <a:ext cx="1410300" cy="1200298"/>
          </a:xfrm>
          <a:prstGeom prst="rect">
            <a:avLst/>
          </a:prstGeom>
          <a:noFill/>
          <a:ln>
            <a:noFill/>
          </a:ln>
        </p:spPr>
        <p:txBody>
          <a:bodyPr spcFirstLastPara="1" wrap="square" lIns="91425" tIns="91425" rIns="91425" bIns="91425" anchor="t" anchorCtr="0">
            <a:spAutoFit/>
          </a:bodyPr>
          <a:lstStyle/>
          <a:p>
            <a:r>
              <a:rPr lang="en" sz="1100">
                <a:solidFill>
                  <a:srgbClr val="FFFFFF"/>
                </a:solidFill>
                <a:latin typeface="Lato"/>
                <a:ea typeface="Lato"/>
                <a:cs typeface="Lato"/>
                <a:sym typeface="Lato"/>
              </a:rPr>
              <a:t>The color red connotes danger and blood, themes that are usually heavily prominent in horror films.</a:t>
            </a:r>
            <a:endParaRPr sz="1200">
              <a:latin typeface="Lato"/>
              <a:ea typeface="Lato"/>
              <a:cs typeface="Lato"/>
              <a:sym typeface="Lato"/>
            </a:endParaRPr>
          </a:p>
        </p:txBody>
      </p:sp>
      <p:sp>
        <p:nvSpPr>
          <p:cNvPr id="183" name="Google Shape;183;p17"/>
          <p:cNvSpPr txBox="1"/>
          <p:nvPr/>
        </p:nvSpPr>
        <p:spPr>
          <a:xfrm>
            <a:off x="4201350" y="2078850"/>
            <a:ext cx="1830300" cy="1461908"/>
          </a:xfrm>
          <a:prstGeom prst="rect">
            <a:avLst/>
          </a:prstGeom>
          <a:noFill/>
          <a:ln>
            <a:noFill/>
          </a:ln>
        </p:spPr>
        <p:txBody>
          <a:bodyPr spcFirstLastPara="1" wrap="square" lIns="91425" tIns="91425" rIns="91425" bIns="91425" anchor="t" anchorCtr="0">
            <a:spAutoFit/>
          </a:bodyPr>
          <a:lstStyle/>
          <a:p>
            <a:r>
              <a:rPr lang="en" sz="1100" dirty="0">
                <a:solidFill>
                  <a:srgbClr val="FFFFFF"/>
                </a:solidFill>
                <a:latin typeface="Tisa Offc Serif Pro" panose="020B0604020202020204" pitchFamily="2" charset="0"/>
                <a:ea typeface="Lato"/>
                <a:cs typeface="Lato"/>
                <a:sym typeface="Lato"/>
              </a:rPr>
              <a:t>The sinister black force is hidden, like something would be hidden from the audience in a mystery film. </a:t>
            </a:r>
            <a:endParaRPr sz="1100" dirty="0">
              <a:solidFill>
                <a:srgbClr val="FFFFFF"/>
              </a:solidFill>
              <a:latin typeface="Tisa Offc Serif Pro" panose="020B0604020202020204" pitchFamily="2" charset="0"/>
              <a:ea typeface="Lato"/>
              <a:cs typeface="Lato"/>
              <a:sym typeface="Lato"/>
            </a:endParaRPr>
          </a:p>
          <a:p>
            <a:endParaRPr dirty="0">
              <a:solidFill>
                <a:schemeClr val="lt1"/>
              </a:solidFill>
              <a:latin typeface="Tisa Offc Serif Pro" panose="020B0604020202020204" pitchFamily="2" charset="0"/>
              <a:ea typeface="Lato"/>
              <a:cs typeface="Lato"/>
              <a:sym typeface="Lato"/>
            </a:endParaRPr>
          </a:p>
          <a:p>
            <a:endParaRPr dirty="0">
              <a:latin typeface="Tisa Offc Serif Pro" panose="020B0604020202020204" pitchFamily="2" charset="0"/>
              <a:ea typeface="Lato"/>
              <a:cs typeface="Lato"/>
              <a:sym typeface="Lato"/>
            </a:endParaRPr>
          </a:p>
        </p:txBody>
      </p:sp>
      <p:sp>
        <p:nvSpPr>
          <p:cNvPr id="184" name="Google Shape;184;p17">
            <a:hlinkClick r:id="rId5" action="ppaction://hlinksldjump"/>
          </p:cNvPr>
          <p:cNvSpPr txBox="1"/>
          <p:nvPr/>
        </p:nvSpPr>
        <p:spPr>
          <a:xfrm>
            <a:off x="4373575" y="2971650"/>
            <a:ext cx="1151100" cy="400079"/>
          </a:xfrm>
          <a:prstGeom prst="rect">
            <a:avLst/>
          </a:prstGeom>
          <a:noFill/>
          <a:ln>
            <a:noFill/>
          </a:ln>
        </p:spPr>
        <p:txBody>
          <a:bodyPr spcFirstLastPara="1" wrap="square" lIns="91425" tIns="91425" rIns="91425" bIns="91425" anchor="t" anchorCtr="0">
            <a:spAutoFit/>
          </a:bodyPr>
          <a:lstStyle/>
          <a:p>
            <a:r>
              <a:rPr lang="en">
                <a:solidFill>
                  <a:srgbClr val="00FFFF"/>
                </a:solidFill>
                <a:latin typeface="Tisa Offc Serif Pro" panose="020B0604020202020204" pitchFamily="2" charset="0"/>
                <a:ea typeface="Lato"/>
                <a:cs typeface="Lato"/>
                <a:sym typeface="Lato"/>
              </a:rPr>
              <a:t>Back to R.P</a:t>
            </a:r>
            <a:endParaRPr>
              <a:solidFill>
                <a:srgbClr val="00FFFF"/>
              </a:solidFill>
              <a:latin typeface="Tisa Offc Serif Pro" panose="020B0604020202020204" pitchFamily="2" charset="0"/>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10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5"/>
                                        </p:tgtEl>
                                        <p:attrNameLst>
                                          <p:attrName>style.visibility</p:attrName>
                                        </p:attrNameLst>
                                      </p:cBhvr>
                                      <p:to>
                                        <p:strVal val="visible"/>
                                      </p:to>
                                    </p:set>
                                    <p:anim calcmode="lin" valueType="num">
                                      <p:cBhvr additive="base">
                                        <p:cTn id="17" dur="1000"/>
                                        <p:tgtEl>
                                          <p:spTgt spid="175"/>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83"/>
                                        </p:tgtEl>
                                        <p:attrNameLst>
                                          <p:attrName>style.visibility</p:attrName>
                                        </p:attrNameLst>
                                      </p:cBhvr>
                                      <p:to>
                                        <p:strVal val="visible"/>
                                      </p:to>
                                    </p:set>
                                    <p:anim calcmode="lin" valueType="num">
                                      <p:cBhvr additive="base">
                                        <p:cTn id="22" dur="1000"/>
                                        <p:tgtEl>
                                          <p:spTgt spid="18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2"/>
                                        </p:tgtEl>
                                        <p:attrNameLst>
                                          <p:attrName>style.visibility</p:attrName>
                                        </p:attrNameLst>
                                      </p:cBhvr>
                                      <p:to>
                                        <p:strVal val="visible"/>
                                      </p:to>
                                    </p:set>
                                    <p:anim calcmode="lin" valueType="num">
                                      <p:cBhvr additive="base">
                                        <p:cTn id="27" dur="1000"/>
                                        <p:tgtEl>
                                          <p:spTgt spid="18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76"/>
                                        </p:tgtEl>
                                        <p:attrNameLst>
                                          <p:attrName>style.visibility</p:attrName>
                                        </p:attrNameLst>
                                      </p:cBhvr>
                                      <p:to>
                                        <p:strVal val="visible"/>
                                      </p:to>
                                    </p:set>
                                    <p:anim calcmode="lin" valueType="num">
                                      <p:cBhvr additive="base">
                                        <p:cTn id="32" dur="1000"/>
                                        <p:tgtEl>
                                          <p:spTgt spid="176"/>
                                        </p:tgtEl>
                                        <p:attrNameLst>
                                          <p:attrName>ppt_w</p:attrName>
                                        </p:attrNameLst>
                                      </p:cBhvr>
                                      <p:tavLst>
                                        <p:tav tm="0">
                                          <p:val>
                                            <p:strVal val="0"/>
                                          </p:val>
                                        </p:tav>
                                        <p:tav tm="100000">
                                          <p:val>
                                            <p:strVal val="#ppt_w"/>
                                          </p:val>
                                        </p:tav>
                                      </p:tavLst>
                                    </p:anim>
                                    <p:anim calcmode="lin" valueType="num">
                                      <p:cBhvr additive="base">
                                        <p:cTn id="33" dur="1000"/>
                                        <p:tgtEl>
                                          <p:spTgt spid="176"/>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9"/>
                                        </p:tgtEl>
                                        <p:attrNameLst>
                                          <p:attrName>style.visibility</p:attrName>
                                        </p:attrNameLst>
                                      </p:cBhvr>
                                      <p:to>
                                        <p:strVal val="visible"/>
                                      </p:to>
                                    </p:set>
                                    <p:animEffect transition="in" filter="fade">
                                      <p:cBhvr>
                                        <p:cTn id="38" dur="1000"/>
                                        <p:tgtEl>
                                          <p:spTgt spid="17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77"/>
                                        </p:tgtEl>
                                        <p:attrNameLst>
                                          <p:attrName>style.visibility</p:attrName>
                                        </p:attrNameLst>
                                      </p:cBhvr>
                                      <p:to>
                                        <p:strVal val="visible"/>
                                      </p:to>
                                    </p:set>
                                    <p:anim calcmode="lin" valueType="num">
                                      <p:cBhvr additive="base">
                                        <p:cTn id="43" dur="1000"/>
                                        <p:tgtEl>
                                          <p:spTgt spid="177"/>
                                        </p:tgtEl>
                                        <p:attrNameLst>
                                          <p:attrName>ppt_x</p:attrName>
                                        </p:attrNameLst>
                                      </p:cBhvr>
                                      <p:tavLst>
                                        <p:tav tm="0">
                                          <p:val>
                                            <p:strVal val="#ppt_x+1"/>
                                          </p:val>
                                        </p:tav>
                                        <p:tav tm="100000">
                                          <p:val>
                                            <p:strVal val="#ppt_x"/>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0"/>
                                        </p:tgtEl>
                                        <p:attrNameLst>
                                          <p:attrName>style.visibility</p:attrName>
                                        </p:attrNameLst>
                                      </p:cBhvr>
                                      <p:to>
                                        <p:strVal val="visible"/>
                                      </p:to>
                                    </p:set>
                                    <p:animEffect transition="in" filter="fade">
                                      <p:cBhvr>
                                        <p:cTn id="48" dur="1000"/>
                                        <p:tgtEl>
                                          <p:spTgt spid="18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78"/>
                                        </p:tgtEl>
                                        <p:attrNameLst>
                                          <p:attrName>style.visibility</p:attrName>
                                        </p:attrNameLst>
                                      </p:cBhvr>
                                      <p:to>
                                        <p:strVal val="visible"/>
                                      </p:to>
                                    </p:set>
                                    <p:anim calcmode="lin" valueType="num">
                                      <p:cBhvr additive="base">
                                        <p:cTn id="53" dur="1000"/>
                                        <p:tgtEl>
                                          <p:spTgt spid="17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88"/>
        <p:cNvGrpSpPr/>
        <p:nvPr/>
      </p:nvGrpSpPr>
      <p:grpSpPr>
        <a:xfrm>
          <a:off x="0" y="0"/>
          <a:ext cx="0" cy="0"/>
          <a:chOff x="0" y="0"/>
          <a:chExt cx="0" cy="0"/>
        </a:xfrm>
      </p:grpSpPr>
      <p:sp>
        <p:nvSpPr>
          <p:cNvPr id="189" name="Google Shape;189;p18"/>
          <p:cNvSpPr txBox="1"/>
          <p:nvPr/>
        </p:nvSpPr>
        <p:spPr>
          <a:xfrm>
            <a:off x="3609975" y="2237038"/>
            <a:ext cx="2239800" cy="1046410"/>
          </a:xfrm>
          <a:prstGeom prst="rect">
            <a:avLst/>
          </a:prstGeom>
          <a:noFill/>
          <a:ln>
            <a:noFill/>
          </a:ln>
        </p:spPr>
        <p:txBody>
          <a:bodyPr spcFirstLastPara="1" wrap="square" lIns="91425" tIns="91425" rIns="91425" bIns="91425" anchor="t" anchorCtr="0">
            <a:spAutoFit/>
          </a:bodyPr>
          <a:lstStyle/>
          <a:p>
            <a:pPr algn="ctr"/>
            <a:r>
              <a:rPr lang="en">
                <a:solidFill>
                  <a:schemeClr val="lt1"/>
                </a:solidFill>
                <a:latin typeface="Lato"/>
                <a:ea typeface="Lato"/>
                <a:cs typeface="Lato"/>
                <a:sym typeface="Lato"/>
              </a:rPr>
              <a:t>The effect and ideas a film title will convey vary between their key themes. For example: </a:t>
            </a:r>
            <a:endParaRPr>
              <a:solidFill>
                <a:schemeClr val="lt1"/>
              </a:solidFill>
              <a:latin typeface="Lato"/>
              <a:ea typeface="Lato"/>
              <a:cs typeface="Lato"/>
              <a:sym typeface="Lato"/>
            </a:endParaRPr>
          </a:p>
        </p:txBody>
      </p:sp>
      <p:sp>
        <p:nvSpPr>
          <p:cNvPr id="190" name="Google Shape;190;p18"/>
          <p:cNvSpPr txBox="1"/>
          <p:nvPr/>
        </p:nvSpPr>
        <p:spPr>
          <a:xfrm>
            <a:off x="5887800" y="-6925"/>
            <a:ext cx="3256200" cy="1908184"/>
          </a:xfrm>
          <a:prstGeom prst="rect">
            <a:avLst/>
          </a:prstGeom>
          <a:noFill/>
          <a:ln>
            <a:noFill/>
          </a:ln>
        </p:spPr>
        <p:txBody>
          <a:bodyPr spcFirstLastPara="1" wrap="square" lIns="91425" tIns="91425" rIns="91425" bIns="91425" anchor="t" anchorCtr="0">
            <a:spAutoFit/>
          </a:bodyPr>
          <a:lstStyle/>
          <a:p>
            <a:pPr algn="ctr"/>
            <a:r>
              <a:rPr lang="en">
                <a:solidFill>
                  <a:schemeClr val="lt1"/>
                </a:solidFill>
                <a:latin typeface="Lato"/>
                <a:ea typeface="Lato"/>
                <a:cs typeface="Lato"/>
                <a:sym typeface="Lato"/>
              </a:rPr>
              <a:t>This physiological thriller (combined with the color pallet and themes of the film) has a title that creates an eerie atmosphere, as the juxtaposition between a person's name and the horrors the audience has endured during the opening scene induces immense unease. </a:t>
            </a:r>
            <a:endParaRPr>
              <a:solidFill>
                <a:schemeClr val="lt1"/>
              </a:solidFill>
              <a:latin typeface="Lato"/>
              <a:ea typeface="Lato"/>
              <a:cs typeface="Lato"/>
              <a:sym typeface="Lato"/>
            </a:endParaRPr>
          </a:p>
        </p:txBody>
      </p:sp>
      <p:sp>
        <p:nvSpPr>
          <p:cNvPr id="191" name="Google Shape;191;p18"/>
          <p:cNvSpPr txBox="1"/>
          <p:nvPr/>
        </p:nvSpPr>
        <p:spPr>
          <a:xfrm>
            <a:off x="1118825" y="208475"/>
            <a:ext cx="1928700" cy="1692741"/>
          </a:xfrm>
          <a:prstGeom prst="rect">
            <a:avLst/>
          </a:prstGeom>
          <a:noFill/>
          <a:ln>
            <a:noFill/>
          </a:ln>
        </p:spPr>
        <p:txBody>
          <a:bodyPr spcFirstLastPara="1" wrap="square" lIns="91425" tIns="91425" rIns="91425" bIns="91425" anchor="t" anchorCtr="0">
            <a:spAutoFit/>
          </a:bodyPr>
          <a:lstStyle/>
          <a:p>
            <a:r>
              <a:rPr lang="en">
                <a:solidFill>
                  <a:schemeClr val="lt1"/>
                </a:solidFill>
                <a:latin typeface="Lato"/>
                <a:ea typeface="Lato"/>
                <a:cs typeface="Lato"/>
                <a:sym typeface="Lato"/>
              </a:rPr>
              <a:t>The word fractured could easily be used to describe the state of someone's psyche, which is exactly what this film is attempting to convey. </a:t>
            </a:r>
            <a:endParaRPr>
              <a:solidFill>
                <a:schemeClr val="lt1"/>
              </a:solidFill>
              <a:latin typeface="Lato"/>
              <a:ea typeface="Lato"/>
              <a:cs typeface="Lato"/>
              <a:sym typeface="Lato"/>
            </a:endParaRPr>
          </a:p>
        </p:txBody>
      </p:sp>
      <p:sp>
        <p:nvSpPr>
          <p:cNvPr id="192" name="Google Shape;192;p18"/>
          <p:cNvSpPr txBox="1"/>
          <p:nvPr/>
        </p:nvSpPr>
        <p:spPr>
          <a:xfrm>
            <a:off x="3111000" y="3619100"/>
            <a:ext cx="4013100" cy="1477297"/>
          </a:xfrm>
          <a:prstGeom prst="rect">
            <a:avLst/>
          </a:prstGeom>
          <a:noFill/>
          <a:ln>
            <a:noFill/>
          </a:ln>
        </p:spPr>
        <p:txBody>
          <a:bodyPr spcFirstLastPara="1" wrap="square" lIns="91425" tIns="91425" rIns="91425" bIns="91425" anchor="t" anchorCtr="0">
            <a:spAutoFit/>
          </a:bodyPr>
          <a:lstStyle/>
          <a:p>
            <a:r>
              <a:rPr lang="en">
                <a:solidFill>
                  <a:schemeClr val="lt1"/>
                </a:solidFill>
                <a:latin typeface="Lato"/>
                <a:ea typeface="Lato"/>
                <a:cs typeface="Lato"/>
                <a:sym typeface="Lato"/>
              </a:rPr>
              <a:t>The title here immediately encourages the audience to jump to conclusions, it is setting up their expectations and might contain a plot twist within the film, completely subduing these expectations. This idea stems solely from the title. </a:t>
            </a:r>
            <a:endParaRPr>
              <a:solidFill>
                <a:schemeClr val="lt1"/>
              </a:solidFill>
              <a:latin typeface="Lato"/>
              <a:ea typeface="Lato"/>
              <a:cs typeface="Lato"/>
              <a:sym typeface="Lato"/>
            </a:endParaRPr>
          </a:p>
        </p:txBody>
      </p:sp>
      <p:pic>
        <p:nvPicPr>
          <p:cNvPr id="193" name="Google Shape;193;p18"/>
          <p:cNvPicPr preferRelativeResize="0"/>
          <p:nvPr/>
        </p:nvPicPr>
        <p:blipFill rotWithShape="1">
          <a:blip r:embed="rId3">
            <a:alphaModFix/>
          </a:blip>
          <a:srcRect t="-12219" r="2114" b="17423"/>
          <a:stretch/>
        </p:blipFill>
        <p:spPr>
          <a:xfrm>
            <a:off x="1118825" y="1901674"/>
            <a:ext cx="1514025" cy="2254650"/>
          </a:xfrm>
          <a:prstGeom prst="rect">
            <a:avLst/>
          </a:prstGeom>
          <a:noFill/>
          <a:ln>
            <a:noFill/>
          </a:ln>
        </p:spPr>
      </p:pic>
      <p:pic>
        <p:nvPicPr>
          <p:cNvPr id="194" name="Google Shape;194;p18"/>
          <p:cNvPicPr preferRelativeResize="0"/>
          <p:nvPr/>
        </p:nvPicPr>
        <p:blipFill>
          <a:blip r:embed="rId4">
            <a:alphaModFix/>
          </a:blip>
          <a:stretch>
            <a:fillRect/>
          </a:stretch>
        </p:blipFill>
        <p:spPr>
          <a:xfrm>
            <a:off x="4572001" y="60575"/>
            <a:ext cx="1277775" cy="1841100"/>
          </a:xfrm>
          <a:prstGeom prst="rect">
            <a:avLst/>
          </a:prstGeom>
          <a:noFill/>
          <a:ln>
            <a:noFill/>
          </a:ln>
        </p:spPr>
      </p:pic>
      <p:pic>
        <p:nvPicPr>
          <p:cNvPr id="195" name="Google Shape;195;p18"/>
          <p:cNvPicPr preferRelativeResize="0"/>
          <p:nvPr/>
        </p:nvPicPr>
        <p:blipFill>
          <a:blip r:embed="rId5">
            <a:alphaModFix/>
          </a:blip>
          <a:stretch>
            <a:fillRect/>
          </a:stretch>
        </p:blipFill>
        <p:spPr>
          <a:xfrm>
            <a:off x="7336725" y="2571748"/>
            <a:ext cx="1448050" cy="2148475"/>
          </a:xfrm>
          <a:prstGeom prst="rect">
            <a:avLst/>
          </a:prstGeom>
          <a:noFill/>
          <a:ln>
            <a:noFill/>
          </a:ln>
        </p:spPr>
      </p:pic>
      <p:cxnSp>
        <p:nvCxnSpPr>
          <p:cNvPr id="196" name="Google Shape;196;p18"/>
          <p:cNvCxnSpPr/>
          <p:nvPr/>
        </p:nvCxnSpPr>
        <p:spPr>
          <a:xfrm rot="10800000">
            <a:off x="2997050" y="1628075"/>
            <a:ext cx="611700" cy="622200"/>
          </a:xfrm>
          <a:prstGeom prst="straightConnector1">
            <a:avLst/>
          </a:prstGeom>
          <a:noFill/>
          <a:ln w="9525" cap="flat" cmpd="sng">
            <a:solidFill>
              <a:schemeClr val="dk2"/>
            </a:solidFill>
            <a:prstDash val="solid"/>
            <a:round/>
            <a:headEnd type="none" w="med" len="med"/>
            <a:tailEnd type="triangle" w="med" len="med"/>
          </a:ln>
        </p:spPr>
      </p:cxnSp>
      <p:cxnSp>
        <p:nvCxnSpPr>
          <p:cNvPr id="197" name="Google Shape;197;p18"/>
          <p:cNvCxnSpPr/>
          <p:nvPr/>
        </p:nvCxnSpPr>
        <p:spPr>
          <a:xfrm rot="10800000" flipH="1">
            <a:off x="6066425" y="1897725"/>
            <a:ext cx="477000" cy="477000"/>
          </a:xfrm>
          <a:prstGeom prst="straightConnector1">
            <a:avLst/>
          </a:prstGeom>
          <a:noFill/>
          <a:ln w="9525" cap="flat" cmpd="sng">
            <a:solidFill>
              <a:schemeClr val="dk2"/>
            </a:solidFill>
            <a:prstDash val="solid"/>
            <a:round/>
            <a:headEnd type="none" w="med" len="med"/>
            <a:tailEnd type="triangle" w="med" len="med"/>
          </a:ln>
        </p:spPr>
      </p:cxnSp>
      <p:cxnSp>
        <p:nvCxnSpPr>
          <p:cNvPr id="198" name="Google Shape;198;p18"/>
          <p:cNvCxnSpPr/>
          <p:nvPr/>
        </p:nvCxnSpPr>
        <p:spPr>
          <a:xfrm flipH="1">
            <a:off x="4572000" y="3214675"/>
            <a:ext cx="93300" cy="497700"/>
          </a:xfrm>
          <a:prstGeom prst="straightConnector1">
            <a:avLst/>
          </a:prstGeom>
          <a:noFill/>
          <a:ln w="9525" cap="flat" cmpd="sng">
            <a:solidFill>
              <a:schemeClr val="dk2"/>
            </a:solidFill>
            <a:prstDash val="solid"/>
            <a:round/>
            <a:headEnd type="none" w="med" len="med"/>
            <a:tailEnd type="triangle" w="med" len="med"/>
          </a:ln>
        </p:spPr>
      </p:cxnSp>
      <p:sp>
        <p:nvSpPr>
          <p:cNvPr id="199" name="Google Shape;199;p18">
            <a:hlinkClick r:id="rId6" action="ppaction://hlinksldjump"/>
          </p:cNvPr>
          <p:cNvSpPr txBox="1"/>
          <p:nvPr/>
        </p:nvSpPr>
        <p:spPr>
          <a:xfrm>
            <a:off x="4198738" y="1936125"/>
            <a:ext cx="1277700" cy="400079"/>
          </a:xfrm>
          <a:prstGeom prst="rect">
            <a:avLst/>
          </a:prstGeom>
          <a:noFill/>
          <a:ln>
            <a:noFill/>
          </a:ln>
        </p:spPr>
        <p:txBody>
          <a:bodyPr spcFirstLastPara="1" wrap="square" lIns="91425" tIns="91425" rIns="91425" bIns="91425" anchor="t" anchorCtr="0">
            <a:spAutoFit/>
          </a:bodyPr>
          <a:lstStyle/>
          <a:p>
            <a:r>
              <a:rPr lang="en">
                <a:solidFill>
                  <a:srgbClr val="0000FF"/>
                </a:solidFill>
                <a:latin typeface="Lato"/>
                <a:ea typeface="Lato"/>
                <a:cs typeface="Lato"/>
                <a:sym typeface="Lato"/>
              </a:rPr>
              <a:t>Back to R.P</a:t>
            </a:r>
            <a:endParaRPr>
              <a:solidFill>
                <a:srgbClr val="0000FF"/>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0"/>
                                        </p:tgtEl>
                                        <p:attrNameLst>
                                          <p:attrName>style.visibility</p:attrName>
                                        </p:attrNameLst>
                                      </p:cBhvr>
                                      <p:to>
                                        <p:strVal val="visible"/>
                                      </p:to>
                                    </p:set>
                                    <p:anim calcmode="lin" valueType="num">
                                      <p:cBhvr additive="base">
                                        <p:cTn id="12" dur="1000"/>
                                        <p:tgtEl>
                                          <p:spTgt spid="19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1000"/>
                                        <p:tgtEl>
                                          <p:spTgt spid="193"/>
                                        </p:tgtEl>
                                        <p:attrNameLst>
                                          <p:attrName>ppt_w</p:attrName>
                                        </p:attrNameLst>
                                      </p:cBhvr>
                                      <p:tavLst>
                                        <p:tav tm="0">
                                          <p:val>
                                            <p:strVal val="0"/>
                                          </p:val>
                                        </p:tav>
                                        <p:tav tm="100000">
                                          <p:val>
                                            <p:strVal val="#ppt_w"/>
                                          </p:val>
                                        </p:tav>
                                      </p:tavLst>
                                    </p:anim>
                                    <p:anim calcmode="lin" valueType="num">
                                      <p:cBhvr additive="base">
                                        <p:cTn id="18" dur="1000"/>
                                        <p:tgtEl>
                                          <p:spTgt spid="193"/>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191"/>
                                        </p:tgtEl>
                                        <p:attrNameLst>
                                          <p:attrName>style.visibility</p:attrName>
                                        </p:attrNameLst>
                                      </p:cBhvr>
                                      <p:to>
                                        <p:strVal val="visible"/>
                                      </p:to>
                                    </p:set>
                                    <p:anim calcmode="lin" valueType="num">
                                      <p:cBhvr additive="base">
                                        <p:cTn id="23" dur="1000"/>
                                        <p:tgtEl>
                                          <p:spTgt spid="19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5"/>
                                        </p:tgtEl>
                                        <p:attrNameLst>
                                          <p:attrName>style.visibility</p:attrName>
                                        </p:attrNameLst>
                                      </p:cBhvr>
                                      <p:to>
                                        <p:strVal val="visible"/>
                                      </p:to>
                                    </p:set>
                                    <p:animEffect transition="in" filter="fade">
                                      <p:cBhvr>
                                        <p:cTn id="28" dur="1000"/>
                                        <p:tgtEl>
                                          <p:spTgt spid="19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2"/>
                                        </p:tgtEl>
                                        <p:attrNameLst>
                                          <p:attrName>style.visibility</p:attrName>
                                        </p:attrNameLst>
                                      </p:cBhvr>
                                      <p:to>
                                        <p:strVal val="visible"/>
                                      </p:to>
                                    </p:set>
                                    <p:anim calcmode="lin" valueType="num">
                                      <p:cBhvr additive="base">
                                        <p:cTn id="33" dur="1000"/>
                                        <p:tgtEl>
                                          <p:spTgt spid="19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4</TotalTime>
  <Words>612</Words>
  <Application>Microsoft Office PowerPoint</Application>
  <PresentationFormat>On-screen Show (16:9)</PresentationFormat>
  <Paragraphs>37</Paragraphs>
  <Slides>6</Slides>
  <Notes>6</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Aldhabi</vt:lpstr>
      <vt:lpstr>Tisa Offc Serif Pro</vt:lpstr>
      <vt:lpstr>Montserrat</vt:lpstr>
      <vt:lpstr>Georgia</vt:lpstr>
      <vt:lpstr>Arial</vt:lpstr>
      <vt:lpstr>Vani</vt:lpstr>
      <vt:lpstr>Urdu Typesetting</vt:lpstr>
      <vt:lpstr>Tunga</vt:lpstr>
      <vt:lpstr>Trade Gothic Next Light</vt:lpstr>
      <vt:lpstr>Lato</vt:lpstr>
      <vt:lpstr>Trade Gothic Next Cond Hv</vt:lpstr>
      <vt:lpstr>Focus</vt:lpstr>
      <vt:lpstr>The title of our film </vt:lpstr>
      <vt:lpstr>The research page</vt:lpstr>
      <vt:lpstr>Finally, the title of our film is….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our film</dc:title>
  <dc:creator>Robert Pinkney</dc:creator>
  <cp:lastModifiedBy>Anya Hillery</cp:lastModifiedBy>
  <cp:revision>2</cp:revision>
  <dcterms:modified xsi:type="dcterms:W3CDTF">2022-01-10T19:55:13Z</dcterms:modified>
</cp:coreProperties>
</file>